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652" r:id="rId2"/>
    <p:sldId id="655" r:id="rId3"/>
    <p:sldId id="258" r:id="rId4"/>
    <p:sldId id="268" r:id="rId5"/>
    <p:sldId id="269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75" r:id="rId16"/>
    <p:sldId id="274" r:id="rId17"/>
    <p:sldId id="654" r:id="rId18"/>
    <p:sldId id="645" r:id="rId19"/>
    <p:sldId id="6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4"/>
    <p:restoredTop sz="94649"/>
  </p:normalViewPr>
  <p:slideViewPr>
    <p:cSldViewPr snapToGrid="0">
      <p:cViewPr varScale="1">
        <p:scale>
          <a:sx n="41" d="100"/>
          <a:sy n="41" d="100"/>
        </p:scale>
        <p:origin x="224" y="1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AAD12-5164-4130-9F4C-DBB1D63809D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2D03F2-5A93-4E59-A093-B2CED8E055D8}">
      <dgm:prSet/>
      <dgm:spPr/>
      <dgm:t>
        <a:bodyPr/>
        <a:lstStyle/>
        <a:p>
          <a:r>
            <a:rPr lang="en-US" dirty="0"/>
            <a:t>Written</a:t>
          </a:r>
        </a:p>
      </dgm:t>
    </dgm:pt>
    <dgm:pt modelId="{35CB11A4-1FC1-450B-86D0-99248D062018}" type="parTrans" cxnId="{53C916A5-F670-404E-A2D8-9EF6B67F67F1}">
      <dgm:prSet/>
      <dgm:spPr/>
      <dgm:t>
        <a:bodyPr/>
        <a:lstStyle/>
        <a:p>
          <a:endParaRPr lang="en-US"/>
        </a:p>
      </dgm:t>
    </dgm:pt>
    <dgm:pt modelId="{9F745022-F3B5-4FB7-A92F-D94D2996EF2B}" type="sibTrans" cxnId="{53C916A5-F670-404E-A2D8-9EF6B67F67F1}">
      <dgm:prSet/>
      <dgm:spPr/>
      <dgm:t>
        <a:bodyPr/>
        <a:lstStyle/>
        <a:p>
          <a:endParaRPr lang="en-US"/>
        </a:p>
      </dgm:t>
    </dgm:pt>
    <dgm:pt modelId="{B99B8819-F26E-4756-8895-54A14F22E7C3}">
      <dgm:prSet/>
      <dgm:spPr/>
      <dgm:t>
        <a:bodyPr/>
        <a:lstStyle/>
        <a:p>
          <a:r>
            <a:rPr lang="en-US" dirty="0"/>
            <a:t>Digital </a:t>
          </a:r>
        </a:p>
      </dgm:t>
    </dgm:pt>
    <dgm:pt modelId="{10BFB817-456E-4F2A-BED4-53324EFF4902}" type="parTrans" cxnId="{F55635DA-8986-4FA4-BDAF-589536AE7F1E}">
      <dgm:prSet/>
      <dgm:spPr/>
      <dgm:t>
        <a:bodyPr/>
        <a:lstStyle/>
        <a:p>
          <a:endParaRPr lang="en-US"/>
        </a:p>
      </dgm:t>
    </dgm:pt>
    <dgm:pt modelId="{92CFD207-3ED6-462D-B222-F33FBB83E1B3}" type="sibTrans" cxnId="{F55635DA-8986-4FA4-BDAF-589536AE7F1E}">
      <dgm:prSet/>
      <dgm:spPr/>
      <dgm:t>
        <a:bodyPr/>
        <a:lstStyle/>
        <a:p>
          <a:endParaRPr lang="en-US"/>
        </a:p>
      </dgm:t>
    </dgm:pt>
    <dgm:pt modelId="{730A731A-5CDC-4107-BFCB-D9A27F6A5DC2}">
      <dgm:prSet/>
      <dgm:spPr/>
      <dgm:t>
        <a:bodyPr/>
        <a:lstStyle/>
        <a:p>
          <a:r>
            <a:rPr lang="en-US" dirty="0"/>
            <a:t>Individual</a:t>
          </a:r>
        </a:p>
      </dgm:t>
    </dgm:pt>
    <dgm:pt modelId="{FC91177C-6D9C-41B1-9C39-AFFAE2EDE55B}" type="parTrans" cxnId="{118BAF40-3994-41D9-B530-FEE9437DEEBA}">
      <dgm:prSet/>
      <dgm:spPr/>
      <dgm:t>
        <a:bodyPr/>
        <a:lstStyle/>
        <a:p>
          <a:endParaRPr lang="en-US"/>
        </a:p>
      </dgm:t>
    </dgm:pt>
    <dgm:pt modelId="{3A388D45-E48A-49E4-ABF5-B2678BC13F0E}" type="sibTrans" cxnId="{118BAF40-3994-41D9-B530-FEE9437DEEBA}">
      <dgm:prSet/>
      <dgm:spPr/>
      <dgm:t>
        <a:bodyPr/>
        <a:lstStyle/>
        <a:p>
          <a:endParaRPr lang="en-US"/>
        </a:p>
      </dgm:t>
    </dgm:pt>
    <dgm:pt modelId="{2038696D-17D4-4246-BEAB-934F29BD2198}">
      <dgm:prSet/>
      <dgm:spPr/>
      <dgm:t>
        <a:bodyPr/>
        <a:lstStyle/>
        <a:p>
          <a:r>
            <a:rPr lang="en-US" dirty="0"/>
            <a:t>Abstract </a:t>
          </a:r>
        </a:p>
      </dgm:t>
    </dgm:pt>
    <dgm:pt modelId="{7652A5A6-A0AF-47CF-BB97-1E9D438B2D83}" type="parTrans" cxnId="{86A98653-FC18-4DE7-85CA-11314C280AA4}">
      <dgm:prSet/>
      <dgm:spPr/>
      <dgm:t>
        <a:bodyPr/>
        <a:lstStyle/>
        <a:p>
          <a:endParaRPr lang="en-US"/>
        </a:p>
      </dgm:t>
    </dgm:pt>
    <dgm:pt modelId="{639A8D22-B4E3-4A29-B407-5619746EDC0C}" type="sibTrans" cxnId="{86A98653-FC18-4DE7-85CA-11314C280AA4}">
      <dgm:prSet/>
      <dgm:spPr/>
      <dgm:t>
        <a:bodyPr/>
        <a:lstStyle/>
        <a:p>
          <a:endParaRPr lang="en-US"/>
        </a:p>
      </dgm:t>
    </dgm:pt>
    <dgm:pt modelId="{1299A9EE-4839-4703-B0E4-A69622E25C8C}">
      <dgm:prSet/>
      <dgm:spPr/>
      <dgm:t>
        <a:bodyPr/>
        <a:lstStyle/>
        <a:p>
          <a:r>
            <a:rPr lang="en-US" dirty="0"/>
            <a:t>Outlines</a:t>
          </a:r>
        </a:p>
      </dgm:t>
    </dgm:pt>
    <dgm:pt modelId="{F7E3AD6B-2ED3-448C-8F9E-903121260E80}" type="parTrans" cxnId="{D15F4690-5B54-4139-9AED-325417884A42}">
      <dgm:prSet/>
      <dgm:spPr/>
      <dgm:t>
        <a:bodyPr/>
        <a:lstStyle/>
        <a:p>
          <a:endParaRPr lang="en-US"/>
        </a:p>
      </dgm:t>
    </dgm:pt>
    <dgm:pt modelId="{D944AE83-F3DA-47BC-908B-BDBB04B1EBD8}" type="sibTrans" cxnId="{D15F4690-5B54-4139-9AED-325417884A42}">
      <dgm:prSet/>
      <dgm:spPr/>
      <dgm:t>
        <a:bodyPr/>
        <a:lstStyle/>
        <a:p>
          <a:endParaRPr lang="en-US"/>
        </a:p>
      </dgm:t>
    </dgm:pt>
    <dgm:pt modelId="{463BA3D4-7566-4E35-8A2F-DBA9C837C910}">
      <dgm:prSet/>
      <dgm:spPr/>
      <dgm:t>
        <a:bodyPr/>
        <a:lstStyle/>
        <a:p>
          <a:r>
            <a:rPr lang="en-US" dirty="0"/>
            <a:t>Structured</a:t>
          </a:r>
        </a:p>
      </dgm:t>
    </dgm:pt>
    <dgm:pt modelId="{E9FFB679-B777-4CC5-8D1D-DB0266CF43A2}" type="parTrans" cxnId="{13F20615-AF1A-427C-B7E2-458E779D4A63}">
      <dgm:prSet/>
      <dgm:spPr/>
      <dgm:t>
        <a:bodyPr/>
        <a:lstStyle/>
        <a:p>
          <a:endParaRPr lang="en-US"/>
        </a:p>
      </dgm:t>
    </dgm:pt>
    <dgm:pt modelId="{FEC5C081-4C6F-40A7-A477-C62A8340A0DB}" type="sibTrans" cxnId="{13F20615-AF1A-427C-B7E2-458E779D4A63}">
      <dgm:prSet/>
      <dgm:spPr/>
      <dgm:t>
        <a:bodyPr/>
        <a:lstStyle/>
        <a:p>
          <a:endParaRPr lang="en-US"/>
        </a:p>
      </dgm:t>
    </dgm:pt>
    <dgm:pt modelId="{F7F0D2DB-397A-43FB-AB9C-0225E70C26F3}">
      <dgm:prSet/>
      <dgm:spPr/>
      <dgm:t>
        <a:bodyPr/>
        <a:lstStyle/>
        <a:p>
          <a:r>
            <a:rPr lang="en-US" dirty="0"/>
            <a:t>Lists </a:t>
          </a:r>
        </a:p>
      </dgm:t>
    </dgm:pt>
    <dgm:pt modelId="{7E3160D4-6EC8-49B3-BC21-98A6E3E5B957}" type="parTrans" cxnId="{1231573E-74BF-4DDF-830F-DBDF64007BE4}">
      <dgm:prSet/>
      <dgm:spPr/>
      <dgm:t>
        <a:bodyPr/>
        <a:lstStyle/>
        <a:p>
          <a:endParaRPr lang="en-US"/>
        </a:p>
      </dgm:t>
    </dgm:pt>
    <dgm:pt modelId="{48C8F6C1-07DE-4063-803B-81148FEB5841}" type="sibTrans" cxnId="{1231573E-74BF-4DDF-830F-DBDF64007BE4}">
      <dgm:prSet/>
      <dgm:spPr/>
      <dgm:t>
        <a:bodyPr/>
        <a:lstStyle/>
        <a:p>
          <a:endParaRPr lang="en-US"/>
        </a:p>
      </dgm:t>
    </dgm:pt>
    <dgm:pt modelId="{876112C3-19F2-4644-9BEB-1E578569B94F}">
      <dgm:prSet/>
      <dgm:spPr/>
      <dgm:t>
        <a:bodyPr/>
        <a:lstStyle/>
        <a:p>
          <a:r>
            <a:rPr lang="en-US"/>
            <a:t>Logical </a:t>
          </a:r>
        </a:p>
      </dgm:t>
    </dgm:pt>
    <dgm:pt modelId="{A9803AD8-65AC-43FC-86D6-A6F159D41F71}" type="parTrans" cxnId="{E6BD7A09-CDBA-4F89-B074-A6D71DE8E634}">
      <dgm:prSet/>
      <dgm:spPr/>
      <dgm:t>
        <a:bodyPr/>
        <a:lstStyle/>
        <a:p>
          <a:endParaRPr lang="en-US"/>
        </a:p>
      </dgm:t>
    </dgm:pt>
    <dgm:pt modelId="{8A9E4266-978B-49E0-9DCD-B7223128EDC0}" type="sibTrans" cxnId="{E6BD7A09-CDBA-4F89-B074-A6D71DE8E634}">
      <dgm:prSet/>
      <dgm:spPr/>
      <dgm:t>
        <a:bodyPr/>
        <a:lstStyle/>
        <a:p>
          <a:endParaRPr lang="en-US"/>
        </a:p>
      </dgm:t>
    </dgm:pt>
    <dgm:pt modelId="{B7E28719-A389-41DA-88A1-E020FA3FDD7C}">
      <dgm:prSet/>
      <dgm:spPr/>
      <dgm:t>
        <a:bodyPr/>
        <a:lstStyle/>
        <a:p>
          <a:r>
            <a:rPr lang="en-US"/>
            <a:t>Analytical </a:t>
          </a:r>
        </a:p>
      </dgm:t>
    </dgm:pt>
    <dgm:pt modelId="{EE7B19E0-2A0E-4051-82CD-287200E520FE}" type="parTrans" cxnId="{8550E09E-E759-489B-9433-7D6D0E8943D1}">
      <dgm:prSet/>
      <dgm:spPr/>
      <dgm:t>
        <a:bodyPr/>
        <a:lstStyle/>
        <a:p>
          <a:endParaRPr lang="en-US"/>
        </a:p>
      </dgm:t>
    </dgm:pt>
    <dgm:pt modelId="{9A43A74E-0FEC-477C-A638-E0387FFD80E4}" type="sibTrans" cxnId="{8550E09E-E759-489B-9433-7D6D0E8943D1}">
      <dgm:prSet/>
      <dgm:spPr/>
      <dgm:t>
        <a:bodyPr/>
        <a:lstStyle/>
        <a:p>
          <a:endParaRPr lang="en-US"/>
        </a:p>
      </dgm:t>
    </dgm:pt>
    <dgm:pt modelId="{A9BE6BA9-E98D-45B9-AF2D-660AD544A575}">
      <dgm:prSet/>
      <dgm:spPr/>
      <dgm:t>
        <a:bodyPr/>
        <a:lstStyle/>
        <a:p>
          <a:r>
            <a:rPr lang="en-US"/>
            <a:t>Solitude </a:t>
          </a:r>
        </a:p>
      </dgm:t>
    </dgm:pt>
    <dgm:pt modelId="{A9F6F8BD-BCF3-4EE3-A4C8-44F9728B6C09}" type="parTrans" cxnId="{036FBB5D-DC1A-4A94-BCDA-10F42F575254}">
      <dgm:prSet/>
      <dgm:spPr/>
      <dgm:t>
        <a:bodyPr/>
        <a:lstStyle/>
        <a:p>
          <a:endParaRPr lang="en-US"/>
        </a:p>
      </dgm:t>
    </dgm:pt>
    <dgm:pt modelId="{0732B13D-9842-4F5D-9F3F-06E700FC1BD9}" type="sibTrans" cxnId="{036FBB5D-DC1A-4A94-BCDA-10F42F575254}">
      <dgm:prSet/>
      <dgm:spPr/>
      <dgm:t>
        <a:bodyPr/>
        <a:lstStyle/>
        <a:p>
          <a:endParaRPr lang="en-US"/>
        </a:p>
      </dgm:t>
    </dgm:pt>
    <dgm:pt modelId="{EEA58B74-52CD-4F0B-AFCA-C2763EC4A27F}">
      <dgm:prSet/>
      <dgm:spPr/>
      <dgm:t>
        <a:bodyPr/>
        <a:lstStyle/>
        <a:p>
          <a:r>
            <a:rPr lang="en-US"/>
            <a:t>Essay </a:t>
          </a:r>
        </a:p>
      </dgm:t>
    </dgm:pt>
    <dgm:pt modelId="{D352DA35-D8C4-48F3-8717-48604ABD6B69}" type="parTrans" cxnId="{D3471DD1-FB5D-4863-8412-B0F98A496196}">
      <dgm:prSet/>
      <dgm:spPr/>
      <dgm:t>
        <a:bodyPr/>
        <a:lstStyle/>
        <a:p>
          <a:endParaRPr lang="en-US"/>
        </a:p>
      </dgm:t>
    </dgm:pt>
    <dgm:pt modelId="{B3CC69D0-7111-4121-A7F8-C7EF4D28A764}" type="sibTrans" cxnId="{D3471DD1-FB5D-4863-8412-B0F98A496196}">
      <dgm:prSet/>
      <dgm:spPr/>
      <dgm:t>
        <a:bodyPr/>
        <a:lstStyle/>
        <a:p>
          <a:endParaRPr lang="en-US"/>
        </a:p>
      </dgm:t>
    </dgm:pt>
    <dgm:pt modelId="{B06FB9F1-A09E-49F5-8DF4-2287DFE857DC}">
      <dgm:prSet/>
      <dgm:spPr/>
      <dgm:t>
        <a:bodyPr/>
        <a:lstStyle/>
        <a:p>
          <a:r>
            <a:rPr lang="en-US"/>
            <a:t>Library </a:t>
          </a:r>
        </a:p>
      </dgm:t>
    </dgm:pt>
    <dgm:pt modelId="{7CBCEF23-8A89-49B0-9EF8-CB335C4370E4}" type="parTrans" cxnId="{37943ACD-DCE0-41D5-B9A6-78B0BD73EBF8}">
      <dgm:prSet/>
      <dgm:spPr/>
      <dgm:t>
        <a:bodyPr/>
        <a:lstStyle/>
        <a:p>
          <a:endParaRPr lang="en-US"/>
        </a:p>
      </dgm:t>
    </dgm:pt>
    <dgm:pt modelId="{0F5B9EFE-0714-4C26-8670-F6D0D5BC6DBC}" type="sibTrans" cxnId="{37943ACD-DCE0-41D5-B9A6-78B0BD73EBF8}">
      <dgm:prSet/>
      <dgm:spPr/>
      <dgm:t>
        <a:bodyPr/>
        <a:lstStyle/>
        <a:p>
          <a:endParaRPr lang="en-US"/>
        </a:p>
      </dgm:t>
    </dgm:pt>
    <dgm:pt modelId="{E024A2A3-3D6A-3141-A914-BAF8DDFAF24A}" type="pres">
      <dgm:prSet presAssocID="{1DDAAD12-5164-4130-9F4C-DBB1D63809D4}" presName="diagram" presStyleCnt="0">
        <dgm:presLayoutVars>
          <dgm:dir/>
          <dgm:resizeHandles val="exact"/>
        </dgm:presLayoutVars>
      </dgm:prSet>
      <dgm:spPr/>
    </dgm:pt>
    <dgm:pt modelId="{D7365B6E-0C6C-8B4D-917F-17C2B68DF362}" type="pres">
      <dgm:prSet presAssocID="{A42D03F2-5A93-4E59-A093-B2CED8E055D8}" presName="node" presStyleLbl="node1" presStyleIdx="0" presStyleCnt="12">
        <dgm:presLayoutVars>
          <dgm:bulletEnabled val="1"/>
        </dgm:presLayoutVars>
      </dgm:prSet>
      <dgm:spPr/>
    </dgm:pt>
    <dgm:pt modelId="{26FBF7E6-FC05-1247-821C-342C346F75C0}" type="pres">
      <dgm:prSet presAssocID="{9F745022-F3B5-4FB7-A92F-D94D2996EF2B}" presName="sibTrans" presStyleLbl="sibTrans2D1" presStyleIdx="0" presStyleCnt="11"/>
      <dgm:spPr/>
    </dgm:pt>
    <dgm:pt modelId="{D866D3B1-D3FC-774D-BC0B-47B9AA8EE534}" type="pres">
      <dgm:prSet presAssocID="{9F745022-F3B5-4FB7-A92F-D94D2996EF2B}" presName="connectorText" presStyleLbl="sibTrans2D1" presStyleIdx="0" presStyleCnt="11"/>
      <dgm:spPr/>
    </dgm:pt>
    <dgm:pt modelId="{9F0733DE-851B-E646-8F33-6316327B90D8}" type="pres">
      <dgm:prSet presAssocID="{B99B8819-F26E-4756-8895-54A14F22E7C3}" presName="node" presStyleLbl="node1" presStyleIdx="1" presStyleCnt="12">
        <dgm:presLayoutVars>
          <dgm:bulletEnabled val="1"/>
        </dgm:presLayoutVars>
      </dgm:prSet>
      <dgm:spPr/>
    </dgm:pt>
    <dgm:pt modelId="{AE44E3FF-2DB5-AB43-B997-E70A7C28A3BC}" type="pres">
      <dgm:prSet presAssocID="{92CFD207-3ED6-462D-B222-F33FBB83E1B3}" presName="sibTrans" presStyleLbl="sibTrans2D1" presStyleIdx="1" presStyleCnt="11"/>
      <dgm:spPr/>
    </dgm:pt>
    <dgm:pt modelId="{E5341FDC-5974-4643-B297-5547732A0115}" type="pres">
      <dgm:prSet presAssocID="{92CFD207-3ED6-462D-B222-F33FBB83E1B3}" presName="connectorText" presStyleLbl="sibTrans2D1" presStyleIdx="1" presStyleCnt="11"/>
      <dgm:spPr/>
    </dgm:pt>
    <dgm:pt modelId="{ADA78A20-1CC3-DA4C-BD39-4435462AAAAA}" type="pres">
      <dgm:prSet presAssocID="{730A731A-5CDC-4107-BFCB-D9A27F6A5DC2}" presName="node" presStyleLbl="node1" presStyleIdx="2" presStyleCnt="12">
        <dgm:presLayoutVars>
          <dgm:bulletEnabled val="1"/>
        </dgm:presLayoutVars>
      </dgm:prSet>
      <dgm:spPr/>
    </dgm:pt>
    <dgm:pt modelId="{2B743CC2-0061-1248-B7BD-F33608F3C77B}" type="pres">
      <dgm:prSet presAssocID="{3A388D45-E48A-49E4-ABF5-B2678BC13F0E}" presName="sibTrans" presStyleLbl="sibTrans2D1" presStyleIdx="2" presStyleCnt="11"/>
      <dgm:spPr/>
    </dgm:pt>
    <dgm:pt modelId="{778191C3-0A77-4B4D-9CE2-BB4A7C4C91B1}" type="pres">
      <dgm:prSet presAssocID="{3A388D45-E48A-49E4-ABF5-B2678BC13F0E}" presName="connectorText" presStyleLbl="sibTrans2D1" presStyleIdx="2" presStyleCnt="11"/>
      <dgm:spPr/>
    </dgm:pt>
    <dgm:pt modelId="{16A2FA63-994B-C748-9FE4-CA12626E510B}" type="pres">
      <dgm:prSet presAssocID="{2038696D-17D4-4246-BEAB-934F29BD2198}" presName="node" presStyleLbl="node1" presStyleIdx="3" presStyleCnt="12">
        <dgm:presLayoutVars>
          <dgm:bulletEnabled val="1"/>
        </dgm:presLayoutVars>
      </dgm:prSet>
      <dgm:spPr/>
    </dgm:pt>
    <dgm:pt modelId="{DFDB7EBB-6B33-B34F-AA17-113A9AF1388C}" type="pres">
      <dgm:prSet presAssocID="{639A8D22-B4E3-4A29-B407-5619746EDC0C}" presName="sibTrans" presStyleLbl="sibTrans2D1" presStyleIdx="3" presStyleCnt="11"/>
      <dgm:spPr/>
    </dgm:pt>
    <dgm:pt modelId="{9ABB9EB0-EB52-6647-93EA-0D1AE2603D80}" type="pres">
      <dgm:prSet presAssocID="{639A8D22-B4E3-4A29-B407-5619746EDC0C}" presName="connectorText" presStyleLbl="sibTrans2D1" presStyleIdx="3" presStyleCnt="11"/>
      <dgm:spPr/>
    </dgm:pt>
    <dgm:pt modelId="{EC863FCA-E269-9F42-907C-4DD1A69603F8}" type="pres">
      <dgm:prSet presAssocID="{1299A9EE-4839-4703-B0E4-A69622E25C8C}" presName="node" presStyleLbl="node1" presStyleIdx="4" presStyleCnt="12">
        <dgm:presLayoutVars>
          <dgm:bulletEnabled val="1"/>
        </dgm:presLayoutVars>
      </dgm:prSet>
      <dgm:spPr/>
    </dgm:pt>
    <dgm:pt modelId="{E28124CE-F309-BC41-AA68-7FEBC67111B0}" type="pres">
      <dgm:prSet presAssocID="{D944AE83-F3DA-47BC-908B-BDBB04B1EBD8}" presName="sibTrans" presStyleLbl="sibTrans2D1" presStyleIdx="4" presStyleCnt="11"/>
      <dgm:spPr/>
    </dgm:pt>
    <dgm:pt modelId="{6C539801-A197-D148-B3BC-EE4A3581E1EE}" type="pres">
      <dgm:prSet presAssocID="{D944AE83-F3DA-47BC-908B-BDBB04B1EBD8}" presName="connectorText" presStyleLbl="sibTrans2D1" presStyleIdx="4" presStyleCnt="11"/>
      <dgm:spPr/>
    </dgm:pt>
    <dgm:pt modelId="{24ACE1C5-F8EA-A548-B839-028404E7935F}" type="pres">
      <dgm:prSet presAssocID="{463BA3D4-7566-4E35-8A2F-DBA9C837C910}" presName="node" presStyleLbl="node1" presStyleIdx="5" presStyleCnt="12">
        <dgm:presLayoutVars>
          <dgm:bulletEnabled val="1"/>
        </dgm:presLayoutVars>
      </dgm:prSet>
      <dgm:spPr/>
    </dgm:pt>
    <dgm:pt modelId="{8C65105E-9038-3C49-A2A2-E3BED746DE89}" type="pres">
      <dgm:prSet presAssocID="{FEC5C081-4C6F-40A7-A477-C62A8340A0DB}" presName="sibTrans" presStyleLbl="sibTrans2D1" presStyleIdx="5" presStyleCnt="11"/>
      <dgm:spPr/>
    </dgm:pt>
    <dgm:pt modelId="{A6269E58-8D82-7E4F-B623-C993F41BEBD4}" type="pres">
      <dgm:prSet presAssocID="{FEC5C081-4C6F-40A7-A477-C62A8340A0DB}" presName="connectorText" presStyleLbl="sibTrans2D1" presStyleIdx="5" presStyleCnt="11"/>
      <dgm:spPr/>
    </dgm:pt>
    <dgm:pt modelId="{E8E2901F-EEBE-5E4E-8CE7-FF123F47B6A8}" type="pres">
      <dgm:prSet presAssocID="{F7F0D2DB-397A-43FB-AB9C-0225E70C26F3}" presName="node" presStyleLbl="node1" presStyleIdx="6" presStyleCnt="12">
        <dgm:presLayoutVars>
          <dgm:bulletEnabled val="1"/>
        </dgm:presLayoutVars>
      </dgm:prSet>
      <dgm:spPr/>
    </dgm:pt>
    <dgm:pt modelId="{8EF4389F-D9D5-4942-AE6D-91B50A19254C}" type="pres">
      <dgm:prSet presAssocID="{48C8F6C1-07DE-4063-803B-81148FEB5841}" presName="sibTrans" presStyleLbl="sibTrans2D1" presStyleIdx="6" presStyleCnt="11"/>
      <dgm:spPr/>
    </dgm:pt>
    <dgm:pt modelId="{CCFB1831-3248-4043-9E35-19CCB33BE859}" type="pres">
      <dgm:prSet presAssocID="{48C8F6C1-07DE-4063-803B-81148FEB5841}" presName="connectorText" presStyleLbl="sibTrans2D1" presStyleIdx="6" presStyleCnt="11"/>
      <dgm:spPr/>
    </dgm:pt>
    <dgm:pt modelId="{25E6C46B-4688-9E40-B87F-F68B2F895C26}" type="pres">
      <dgm:prSet presAssocID="{876112C3-19F2-4644-9BEB-1E578569B94F}" presName="node" presStyleLbl="node1" presStyleIdx="7" presStyleCnt="12">
        <dgm:presLayoutVars>
          <dgm:bulletEnabled val="1"/>
        </dgm:presLayoutVars>
      </dgm:prSet>
      <dgm:spPr/>
    </dgm:pt>
    <dgm:pt modelId="{CBAAEB37-9D1A-1741-98C8-40615A7F731B}" type="pres">
      <dgm:prSet presAssocID="{8A9E4266-978B-49E0-9DCD-B7223128EDC0}" presName="sibTrans" presStyleLbl="sibTrans2D1" presStyleIdx="7" presStyleCnt="11"/>
      <dgm:spPr/>
    </dgm:pt>
    <dgm:pt modelId="{48B6648F-59F3-DB4E-BC54-5D8D2BBC56D9}" type="pres">
      <dgm:prSet presAssocID="{8A9E4266-978B-49E0-9DCD-B7223128EDC0}" presName="connectorText" presStyleLbl="sibTrans2D1" presStyleIdx="7" presStyleCnt="11"/>
      <dgm:spPr/>
    </dgm:pt>
    <dgm:pt modelId="{13F04D42-0D1E-2940-B3E5-71C4DBAE2041}" type="pres">
      <dgm:prSet presAssocID="{B7E28719-A389-41DA-88A1-E020FA3FDD7C}" presName="node" presStyleLbl="node1" presStyleIdx="8" presStyleCnt="12">
        <dgm:presLayoutVars>
          <dgm:bulletEnabled val="1"/>
        </dgm:presLayoutVars>
      </dgm:prSet>
      <dgm:spPr/>
    </dgm:pt>
    <dgm:pt modelId="{AB846E6E-D77A-BF44-B260-19AFAD183C64}" type="pres">
      <dgm:prSet presAssocID="{9A43A74E-0FEC-477C-A638-E0387FFD80E4}" presName="sibTrans" presStyleLbl="sibTrans2D1" presStyleIdx="8" presStyleCnt="11"/>
      <dgm:spPr/>
    </dgm:pt>
    <dgm:pt modelId="{BBC1AE4B-AF41-1F41-B8E1-B7D17ADB19EB}" type="pres">
      <dgm:prSet presAssocID="{9A43A74E-0FEC-477C-A638-E0387FFD80E4}" presName="connectorText" presStyleLbl="sibTrans2D1" presStyleIdx="8" presStyleCnt="11"/>
      <dgm:spPr/>
    </dgm:pt>
    <dgm:pt modelId="{1704B133-805C-904C-91D8-2880B7F55F02}" type="pres">
      <dgm:prSet presAssocID="{A9BE6BA9-E98D-45B9-AF2D-660AD544A575}" presName="node" presStyleLbl="node1" presStyleIdx="9" presStyleCnt="12">
        <dgm:presLayoutVars>
          <dgm:bulletEnabled val="1"/>
        </dgm:presLayoutVars>
      </dgm:prSet>
      <dgm:spPr/>
    </dgm:pt>
    <dgm:pt modelId="{EA93ECB2-3AA1-D049-902D-CD32C7ED0604}" type="pres">
      <dgm:prSet presAssocID="{0732B13D-9842-4F5D-9F3F-06E700FC1BD9}" presName="sibTrans" presStyleLbl="sibTrans2D1" presStyleIdx="9" presStyleCnt="11"/>
      <dgm:spPr/>
    </dgm:pt>
    <dgm:pt modelId="{75ABE621-C524-4840-A093-7C4003695ECC}" type="pres">
      <dgm:prSet presAssocID="{0732B13D-9842-4F5D-9F3F-06E700FC1BD9}" presName="connectorText" presStyleLbl="sibTrans2D1" presStyleIdx="9" presStyleCnt="11"/>
      <dgm:spPr/>
    </dgm:pt>
    <dgm:pt modelId="{6A0489BA-1EC8-EE4A-BF8C-34E77497E882}" type="pres">
      <dgm:prSet presAssocID="{EEA58B74-52CD-4F0B-AFCA-C2763EC4A27F}" presName="node" presStyleLbl="node1" presStyleIdx="10" presStyleCnt="12">
        <dgm:presLayoutVars>
          <dgm:bulletEnabled val="1"/>
        </dgm:presLayoutVars>
      </dgm:prSet>
      <dgm:spPr/>
    </dgm:pt>
    <dgm:pt modelId="{FF85B60D-ECE3-824E-88C2-F37BCD1E7625}" type="pres">
      <dgm:prSet presAssocID="{B3CC69D0-7111-4121-A7F8-C7EF4D28A764}" presName="sibTrans" presStyleLbl="sibTrans2D1" presStyleIdx="10" presStyleCnt="11"/>
      <dgm:spPr/>
    </dgm:pt>
    <dgm:pt modelId="{7C6BB206-433A-5746-9AF0-A463277B6949}" type="pres">
      <dgm:prSet presAssocID="{B3CC69D0-7111-4121-A7F8-C7EF4D28A764}" presName="connectorText" presStyleLbl="sibTrans2D1" presStyleIdx="10" presStyleCnt="11"/>
      <dgm:spPr/>
    </dgm:pt>
    <dgm:pt modelId="{B986FF00-8952-2F49-A994-869ECCE36527}" type="pres">
      <dgm:prSet presAssocID="{B06FB9F1-A09E-49F5-8DF4-2287DFE857D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1516E00-1AB4-FA47-9D1C-06757353E834}" type="presOf" srcId="{A9BE6BA9-E98D-45B9-AF2D-660AD544A575}" destId="{1704B133-805C-904C-91D8-2880B7F55F02}" srcOrd="0" destOrd="0" presId="urn:microsoft.com/office/officeart/2005/8/layout/process5"/>
    <dgm:cxn modelId="{E6BD7A09-CDBA-4F89-B074-A6D71DE8E634}" srcId="{1DDAAD12-5164-4130-9F4C-DBB1D63809D4}" destId="{876112C3-19F2-4644-9BEB-1E578569B94F}" srcOrd="7" destOrd="0" parTransId="{A9803AD8-65AC-43FC-86D6-A6F159D41F71}" sibTransId="{8A9E4266-978B-49E0-9DCD-B7223128EDC0}"/>
    <dgm:cxn modelId="{BB51180C-75DB-CD45-A36E-FA3419BE9AAA}" type="presOf" srcId="{92CFD207-3ED6-462D-B222-F33FBB83E1B3}" destId="{AE44E3FF-2DB5-AB43-B997-E70A7C28A3BC}" srcOrd="0" destOrd="0" presId="urn:microsoft.com/office/officeart/2005/8/layout/process5"/>
    <dgm:cxn modelId="{8847E314-A0A6-9944-A645-36BD0761735F}" type="presOf" srcId="{EEA58B74-52CD-4F0B-AFCA-C2763EC4A27F}" destId="{6A0489BA-1EC8-EE4A-BF8C-34E77497E882}" srcOrd="0" destOrd="0" presId="urn:microsoft.com/office/officeart/2005/8/layout/process5"/>
    <dgm:cxn modelId="{13F20615-AF1A-427C-B7E2-458E779D4A63}" srcId="{1DDAAD12-5164-4130-9F4C-DBB1D63809D4}" destId="{463BA3D4-7566-4E35-8A2F-DBA9C837C910}" srcOrd="5" destOrd="0" parTransId="{E9FFB679-B777-4CC5-8D1D-DB0266CF43A2}" sibTransId="{FEC5C081-4C6F-40A7-A477-C62A8340A0DB}"/>
    <dgm:cxn modelId="{61B9121B-A414-5F45-A82C-F8D86B8AF55E}" type="presOf" srcId="{F7F0D2DB-397A-43FB-AB9C-0225E70C26F3}" destId="{E8E2901F-EEBE-5E4E-8CE7-FF123F47B6A8}" srcOrd="0" destOrd="0" presId="urn:microsoft.com/office/officeart/2005/8/layout/process5"/>
    <dgm:cxn modelId="{E3CAE01D-FA4F-ED48-AF68-D032D0C7FE15}" type="presOf" srcId="{9A43A74E-0FEC-477C-A638-E0387FFD80E4}" destId="{BBC1AE4B-AF41-1F41-B8E1-B7D17ADB19EB}" srcOrd="1" destOrd="0" presId="urn:microsoft.com/office/officeart/2005/8/layout/process5"/>
    <dgm:cxn modelId="{FE9E2A23-910B-F64C-95B6-721A3EF9F21A}" type="presOf" srcId="{D944AE83-F3DA-47BC-908B-BDBB04B1EBD8}" destId="{E28124CE-F309-BC41-AA68-7FEBC67111B0}" srcOrd="0" destOrd="0" presId="urn:microsoft.com/office/officeart/2005/8/layout/process5"/>
    <dgm:cxn modelId="{06A25926-44C8-7749-A32C-4099070D5986}" type="presOf" srcId="{FEC5C081-4C6F-40A7-A477-C62A8340A0DB}" destId="{8C65105E-9038-3C49-A2A2-E3BED746DE89}" srcOrd="0" destOrd="0" presId="urn:microsoft.com/office/officeart/2005/8/layout/process5"/>
    <dgm:cxn modelId="{F38D8F26-ACDD-CE46-B870-390A0C45737E}" type="presOf" srcId="{B99B8819-F26E-4756-8895-54A14F22E7C3}" destId="{9F0733DE-851B-E646-8F33-6316327B90D8}" srcOrd="0" destOrd="0" presId="urn:microsoft.com/office/officeart/2005/8/layout/process5"/>
    <dgm:cxn modelId="{798DA927-1C90-3F41-9B85-B44D2B2E2106}" type="presOf" srcId="{0732B13D-9842-4F5D-9F3F-06E700FC1BD9}" destId="{EA93ECB2-3AA1-D049-902D-CD32C7ED0604}" srcOrd="0" destOrd="0" presId="urn:microsoft.com/office/officeart/2005/8/layout/process5"/>
    <dgm:cxn modelId="{BF36EF2A-4709-9F42-A70D-D912406F1E19}" type="presOf" srcId="{730A731A-5CDC-4107-BFCB-D9A27F6A5DC2}" destId="{ADA78A20-1CC3-DA4C-BD39-4435462AAAAA}" srcOrd="0" destOrd="0" presId="urn:microsoft.com/office/officeart/2005/8/layout/process5"/>
    <dgm:cxn modelId="{DCC1182F-F9F5-6346-AA02-D3904AD9AEDA}" type="presOf" srcId="{1299A9EE-4839-4703-B0E4-A69622E25C8C}" destId="{EC863FCA-E269-9F42-907C-4DD1A69603F8}" srcOrd="0" destOrd="0" presId="urn:microsoft.com/office/officeart/2005/8/layout/process5"/>
    <dgm:cxn modelId="{A2941F32-4C07-8347-A4C8-3CE2C28B2821}" type="presOf" srcId="{8A9E4266-978B-49E0-9DCD-B7223128EDC0}" destId="{48B6648F-59F3-DB4E-BC54-5D8D2BBC56D9}" srcOrd="1" destOrd="0" presId="urn:microsoft.com/office/officeart/2005/8/layout/process5"/>
    <dgm:cxn modelId="{97D8EF39-FAD7-A249-99FE-605A0AAE596B}" type="presOf" srcId="{463BA3D4-7566-4E35-8A2F-DBA9C837C910}" destId="{24ACE1C5-F8EA-A548-B839-028404E7935F}" srcOrd="0" destOrd="0" presId="urn:microsoft.com/office/officeart/2005/8/layout/process5"/>
    <dgm:cxn modelId="{355A433E-B2B3-0342-94BF-056C0E0E9E8E}" type="presOf" srcId="{92CFD207-3ED6-462D-B222-F33FBB83E1B3}" destId="{E5341FDC-5974-4643-B297-5547732A0115}" srcOrd="1" destOrd="0" presId="urn:microsoft.com/office/officeart/2005/8/layout/process5"/>
    <dgm:cxn modelId="{1231573E-74BF-4DDF-830F-DBDF64007BE4}" srcId="{1DDAAD12-5164-4130-9F4C-DBB1D63809D4}" destId="{F7F0D2DB-397A-43FB-AB9C-0225E70C26F3}" srcOrd="6" destOrd="0" parTransId="{7E3160D4-6EC8-49B3-BC21-98A6E3E5B957}" sibTransId="{48C8F6C1-07DE-4063-803B-81148FEB5841}"/>
    <dgm:cxn modelId="{118BAF40-3994-41D9-B530-FEE9437DEEBA}" srcId="{1DDAAD12-5164-4130-9F4C-DBB1D63809D4}" destId="{730A731A-5CDC-4107-BFCB-D9A27F6A5DC2}" srcOrd="2" destOrd="0" parTransId="{FC91177C-6D9C-41B1-9C39-AFFAE2EDE55B}" sibTransId="{3A388D45-E48A-49E4-ABF5-B2678BC13F0E}"/>
    <dgm:cxn modelId="{8A7FA245-8A02-884F-BC96-8A0F80C5CC24}" type="presOf" srcId="{9A43A74E-0FEC-477C-A638-E0387FFD80E4}" destId="{AB846E6E-D77A-BF44-B260-19AFAD183C64}" srcOrd="0" destOrd="0" presId="urn:microsoft.com/office/officeart/2005/8/layout/process5"/>
    <dgm:cxn modelId="{86A98653-FC18-4DE7-85CA-11314C280AA4}" srcId="{1DDAAD12-5164-4130-9F4C-DBB1D63809D4}" destId="{2038696D-17D4-4246-BEAB-934F29BD2198}" srcOrd="3" destOrd="0" parTransId="{7652A5A6-A0AF-47CF-BB97-1E9D438B2D83}" sibTransId="{639A8D22-B4E3-4A29-B407-5619746EDC0C}"/>
    <dgm:cxn modelId="{A7329053-22C7-CC45-989B-4D5345979E86}" type="presOf" srcId="{1DDAAD12-5164-4130-9F4C-DBB1D63809D4}" destId="{E024A2A3-3D6A-3141-A914-BAF8DDFAF24A}" srcOrd="0" destOrd="0" presId="urn:microsoft.com/office/officeart/2005/8/layout/process5"/>
    <dgm:cxn modelId="{B826CC5B-14C2-1C49-9C56-7E040EC6E6BE}" type="presOf" srcId="{3A388D45-E48A-49E4-ABF5-B2678BC13F0E}" destId="{778191C3-0A77-4B4D-9CE2-BB4A7C4C91B1}" srcOrd="1" destOrd="0" presId="urn:microsoft.com/office/officeart/2005/8/layout/process5"/>
    <dgm:cxn modelId="{F8F2055C-42B8-EC42-A451-C499C047924F}" type="presOf" srcId="{0732B13D-9842-4F5D-9F3F-06E700FC1BD9}" destId="{75ABE621-C524-4840-A093-7C4003695ECC}" srcOrd="1" destOrd="0" presId="urn:microsoft.com/office/officeart/2005/8/layout/process5"/>
    <dgm:cxn modelId="{F9ACAE5C-86C4-BC45-B4D1-9A9F2DE3909E}" type="presOf" srcId="{3A388D45-E48A-49E4-ABF5-B2678BC13F0E}" destId="{2B743CC2-0061-1248-B7BD-F33608F3C77B}" srcOrd="0" destOrd="0" presId="urn:microsoft.com/office/officeart/2005/8/layout/process5"/>
    <dgm:cxn modelId="{036FBB5D-DC1A-4A94-BCDA-10F42F575254}" srcId="{1DDAAD12-5164-4130-9F4C-DBB1D63809D4}" destId="{A9BE6BA9-E98D-45B9-AF2D-660AD544A575}" srcOrd="9" destOrd="0" parTransId="{A9F6F8BD-BCF3-4EE3-A4C8-44F9728B6C09}" sibTransId="{0732B13D-9842-4F5D-9F3F-06E700FC1BD9}"/>
    <dgm:cxn modelId="{DFED416F-E7B7-7940-B9A0-7CACDE430AB9}" type="presOf" srcId="{639A8D22-B4E3-4A29-B407-5619746EDC0C}" destId="{DFDB7EBB-6B33-B34F-AA17-113A9AF1388C}" srcOrd="0" destOrd="0" presId="urn:microsoft.com/office/officeart/2005/8/layout/process5"/>
    <dgm:cxn modelId="{E6D0528D-CAD1-534E-A547-DF39197FE325}" type="presOf" srcId="{639A8D22-B4E3-4A29-B407-5619746EDC0C}" destId="{9ABB9EB0-EB52-6647-93EA-0D1AE2603D80}" srcOrd="1" destOrd="0" presId="urn:microsoft.com/office/officeart/2005/8/layout/process5"/>
    <dgm:cxn modelId="{3AFFC18F-3BF3-4642-8E67-69C91D9D8E3E}" type="presOf" srcId="{B3CC69D0-7111-4121-A7F8-C7EF4D28A764}" destId="{7C6BB206-433A-5746-9AF0-A463277B6949}" srcOrd="1" destOrd="0" presId="urn:microsoft.com/office/officeart/2005/8/layout/process5"/>
    <dgm:cxn modelId="{939BD08F-6378-2D43-9B76-13FA00690880}" type="presOf" srcId="{9F745022-F3B5-4FB7-A92F-D94D2996EF2B}" destId="{26FBF7E6-FC05-1247-821C-342C346F75C0}" srcOrd="0" destOrd="0" presId="urn:microsoft.com/office/officeart/2005/8/layout/process5"/>
    <dgm:cxn modelId="{D15F4690-5B54-4139-9AED-325417884A42}" srcId="{1DDAAD12-5164-4130-9F4C-DBB1D63809D4}" destId="{1299A9EE-4839-4703-B0E4-A69622E25C8C}" srcOrd="4" destOrd="0" parTransId="{F7E3AD6B-2ED3-448C-8F9E-903121260E80}" sibTransId="{D944AE83-F3DA-47BC-908B-BDBB04B1EBD8}"/>
    <dgm:cxn modelId="{61174993-CAB7-554E-874C-C88F51865781}" type="presOf" srcId="{A42D03F2-5A93-4E59-A093-B2CED8E055D8}" destId="{D7365B6E-0C6C-8B4D-917F-17C2B68DF362}" srcOrd="0" destOrd="0" presId="urn:microsoft.com/office/officeart/2005/8/layout/process5"/>
    <dgm:cxn modelId="{E3321195-8406-A84B-AF47-1E28818F7FEF}" type="presOf" srcId="{9F745022-F3B5-4FB7-A92F-D94D2996EF2B}" destId="{D866D3B1-D3FC-774D-BC0B-47B9AA8EE534}" srcOrd="1" destOrd="0" presId="urn:microsoft.com/office/officeart/2005/8/layout/process5"/>
    <dgm:cxn modelId="{B2C8D49B-3379-3B4F-A119-4A81BF1B993A}" type="presOf" srcId="{B3CC69D0-7111-4121-A7F8-C7EF4D28A764}" destId="{FF85B60D-ECE3-824E-88C2-F37BCD1E7625}" srcOrd="0" destOrd="0" presId="urn:microsoft.com/office/officeart/2005/8/layout/process5"/>
    <dgm:cxn modelId="{8550E09E-E759-489B-9433-7D6D0E8943D1}" srcId="{1DDAAD12-5164-4130-9F4C-DBB1D63809D4}" destId="{B7E28719-A389-41DA-88A1-E020FA3FDD7C}" srcOrd="8" destOrd="0" parTransId="{EE7B19E0-2A0E-4051-82CD-287200E520FE}" sibTransId="{9A43A74E-0FEC-477C-A638-E0387FFD80E4}"/>
    <dgm:cxn modelId="{53C916A5-F670-404E-A2D8-9EF6B67F67F1}" srcId="{1DDAAD12-5164-4130-9F4C-DBB1D63809D4}" destId="{A42D03F2-5A93-4E59-A093-B2CED8E055D8}" srcOrd="0" destOrd="0" parTransId="{35CB11A4-1FC1-450B-86D0-99248D062018}" sibTransId="{9F745022-F3B5-4FB7-A92F-D94D2996EF2B}"/>
    <dgm:cxn modelId="{7AD8E2A9-9D37-7C4C-A651-B78F2CD9F9F4}" type="presOf" srcId="{D944AE83-F3DA-47BC-908B-BDBB04B1EBD8}" destId="{6C539801-A197-D148-B3BC-EE4A3581E1EE}" srcOrd="1" destOrd="0" presId="urn:microsoft.com/office/officeart/2005/8/layout/process5"/>
    <dgm:cxn modelId="{541AAAB2-B3E7-6244-963B-23795F9F6923}" type="presOf" srcId="{B7E28719-A389-41DA-88A1-E020FA3FDD7C}" destId="{13F04D42-0D1E-2940-B3E5-71C4DBAE2041}" srcOrd="0" destOrd="0" presId="urn:microsoft.com/office/officeart/2005/8/layout/process5"/>
    <dgm:cxn modelId="{37943ACD-DCE0-41D5-B9A6-78B0BD73EBF8}" srcId="{1DDAAD12-5164-4130-9F4C-DBB1D63809D4}" destId="{B06FB9F1-A09E-49F5-8DF4-2287DFE857DC}" srcOrd="11" destOrd="0" parTransId="{7CBCEF23-8A89-49B0-9EF8-CB335C4370E4}" sibTransId="{0F5B9EFE-0714-4C26-8670-F6D0D5BC6DBC}"/>
    <dgm:cxn modelId="{18DB47CF-35F2-5044-AC1B-81C582FAADDB}" type="presOf" srcId="{48C8F6C1-07DE-4063-803B-81148FEB5841}" destId="{CCFB1831-3248-4043-9E35-19CCB33BE859}" srcOrd="1" destOrd="0" presId="urn:microsoft.com/office/officeart/2005/8/layout/process5"/>
    <dgm:cxn modelId="{D3471DD1-FB5D-4863-8412-B0F98A496196}" srcId="{1DDAAD12-5164-4130-9F4C-DBB1D63809D4}" destId="{EEA58B74-52CD-4F0B-AFCA-C2763EC4A27F}" srcOrd="10" destOrd="0" parTransId="{D352DA35-D8C4-48F3-8717-48604ABD6B69}" sibTransId="{B3CC69D0-7111-4121-A7F8-C7EF4D28A764}"/>
    <dgm:cxn modelId="{F55635DA-8986-4FA4-BDAF-589536AE7F1E}" srcId="{1DDAAD12-5164-4130-9F4C-DBB1D63809D4}" destId="{B99B8819-F26E-4756-8895-54A14F22E7C3}" srcOrd="1" destOrd="0" parTransId="{10BFB817-456E-4F2A-BED4-53324EFF4902}" sibTransId="{92CFD207-3ED6-462D-B222-F33FBB83E1B3}"/>
    <dgm:cxn modelId="{67CD33E1-3475-F04D-A8AD-CC473D5FF9FA}" type="presOf" srcId="{48C8F6C1-07DE-4063-803B-81148FEB5841}" destId="{8EF4389F-D9D5-4942-AE6D-91B50A19254C}" srcOrd="0" destOrd="0" presId="urn:microsoft.com/office/officeart/2005/8/layout/process5"/>
    <dgm:cxn modelId="{20FF1FE4-31B9-044C-8F84-9D47D257BD2B}" type="presOf" srcId="{876112C3-19F2-4644-9BEB-1E578569B94F}" destId="{25E6C46B-4688-9E40-B87F-F68B2F895C26}" srcOrd="0" destOrd="0" presId="urn:microsoft.com/office/officeart/2005/8/layout/process5"/>
    <dgm:cxn modelId="{236ACDE8-1008-D146-A3CC-E4F379D51DA1}" type="presOf" srcId="{2038696D-17D4-4246-BEAB-934F29BD2198}" destId="{16A2FA63-994B-C748-9FE4-CA12626E510B}" srcOrd="0" destOrd="0" presId="urn:microsoft.com/office/officeart/2005/8/layout/process5"/>
    <dgm:cxn modelId="{E1B3D8F5-84BA-D14F-A280-0B18D8516A88}" type="presOf" srcId="{8A9E4266-978B-49E0-9DCD-B7223128EDC0}" destId="{CBAAEB37-9D1A-1741-98C8-40615A7F731B}" srcOrd="0" destOrd="0" presId="urn:microsoft.com/office/officeart/2005/8/layout/process5"/>
    <dgm:cxn modelId="{C170A8F6-4D63-2348-971B-04831A604120}" type="presOf" srcId="{B06FB9F1-A09E-49F5-8DF4-2287DFE857DC}" destId="{B986FF00-8952-2F49-A994-869ECCE36527}" srcOrd="0" destOrd="0" presId="urn:microsoft.com/office/officeart/2005/8/layout/process5"/>
    <dgm:cxn modelId="{705ACDF7-055E-A845-8041-A98E8A7B58B0}" type="presOf" srcId="{FEC5C081-4C6F-40A7-A477-C62A8340A0DB}" destId="{A6269E58-8D82-7E4F-B623-C993F41BEBD4}" srcOrd="1" destOrd="0" presId="urn:microsoft.com/office/officeart/2005/8/layout/process5"/>
    <dgm:cxn modelId="{729749CC-5197-F742-9911-4C0987FCE15C}" type="presParOf" srcId="{E024A2A3-3D6A-3141-A914-BAF8DDFAF24A}" destId="{D7365B6E-0C6C-8B4D-917F-17C2B68DF362}" srcOrd="0" destOrd="0" presId="urn:microsoft.com/office/officeart/2005/8/layout/process5"/>
    <dgm:cxn modelId="{2126FB39-52F3-0A48-87DB-5C10BD472118}" type="presParOf" srcId="{E024A2A3-3D6A-3141-A914-BAF8DDFAF24A}" destId="{26FBF7E6-FC05-1247-821C-342C346F75C0}" srcOrd="1" destOrd="0" presId="urn:microsoft.com/office/officeart/2005/8/layout/process5"/>
    <dgm:cxn modelId="{83CF8908-7F5D-5F4B-9ACC-85F098B9C328}" type="presParOf" srcId="{26FBF7E6-FC05-1247-821C-342C346F75C0}" destId="{D866D3B1-D3FC-774D-BC0B-47B9AA8EE534}" srcOrd="0" destOrd="0" presId="urn:microsoft.com/office/officeart/2005/8/layout/process5"/>
    <dgm:cxn modelId="{54A61ECD-F594-1D4D-8BE6-D10C2D3E7AB9}" type="presParOf" srcId="{E024A2A3-3D6A-3141-A914-BAF8DDFAF24A}" destId="{9F0733DE-851B-E646-8F33-6316327B90D8}" srcOrd="2" destOrd="0" presId="urn:microsoft.com/office/officeart/2005/8/layout/process5"/>
    <dgm:cxn modelId="{5769ACD8-8B90-9541-99FD-FC38C5A7B43D}" type="presParOf" srcId="{E024A2A3-3D6A-3141-A914-BAF8DDFAF24A}" destId="{AE44E3FF-2DB5-AB43-B997-E70A7C28A3BC}" srcOrd="3" destOrd="0" presId="urn:microsoft.com/office/officeart/2005/8/layout/process5"/>
    <dgm:cxn modelId="{CBC0EAA4-0EC3-B446-9F4C-187A61261C98}" type="presParOf" srcId="{AE44E3FF-2DB5-AB43-B997-E70A7C28A3BC}" destId="{E5341FDC-5974-4643-B297-5547732A0115}" srcOrd="0" destOrd="0" presId="urn:microsoft.com/office/officeart/2005/8/layout/process5"/>
    <dgm:cxn modelId="{AF83CBE5-894D-7B4F-BDD9-6C6DBAD683AF}" type="presParOf" srcId="{E024A2A3-3D6A-3141-A914-BAF8DDFAF24A}" destId="{ADA78A20-1CC3-DA4C-BD39-4435462AAAAA}" srcOrd="4" destOrd="0" presId="urn:microsoft.com/office/officeart/2005/8/layout/process5"/>
    <dgm:cxn modelId="{E9D90DAA-711C-0845-A186-41B43DD518CD}" type="presParOf" srcId="{E024A2A3-3D6A-3141-A914-BAF8DDFAF24A}" destId="{2B743CC2-0061-1248-B7BD-F33608F3C77B}" srcOrd="5" destOrd="0" presId="urn:microsoft.com/office/officeart/2005/8/layout/process5"/>
    <dgm:cxn modelId="{54FAD993-D7D4-9343-B236-0CE0332406E3}" type="presParOf" srcId="{2B743CC2-0061-1248-B7BD-F33608F3C77B}" destId="{778191C3-0A77-4B4D-9CE2-BB4A7C4C91B1}" srcOrd="0" destOrd="0" presId="urn:microsoft.com/office/officeart/2005/8/layout/process5"/>
    <dgm:cxn modelId="{E9C1585D-3FE7-C044-9FF0-6FE229C5DC42}" type="presParOf" srcId="{E024A2A3-3D6A-3141-A914-BAF8DDFAF24A}" destId="{16A2FA63-994B-C748-9FE4-CA12626E510B}" srcOrd="6" destOrd="0" presId="urn:microsoft.com/office/officeart/2005/8/layout/process5"/>
    <dgm:cxn modelId="{C43D57E2-096F-A743-B9C6-A59691EE35A9}" type="presParOf" srcId="{E024A2A3-3D6A-3141-A914-BAF8DDFAF24A}" destId="{DFDB7EBB-6B33-B34F-AA17-113A9AF1388C}" srcOrd="7" destOrd="0" presId="urn:microsoft.com/office/officeart/2005/8/layout/process5"/>
    <dgm:cxn modelId="{2C815ACC-FCA8-DB45-B290-DBE48EAD1D0B}" type="presParOf" srcId="{DFDB7EBB-6B33-B34F-AA17-113A9AF1388C}" destId="{9ABB9EB0-EB52-6647-93EA-0D1AE2603D80}" srcOrd="0" destOrd="0" presId="urn:microsoft.com/office/officeart/2005/8/layout/process5"/>
    <dgm:cxn modelId="{637241C9-23BC-F24F-9269-1A6C50947DE9}" type="presParOf" srcId="{E024A2A3-3D6A-3141-A914-BAF8DDFAF24A}" destId="{EC863FCA-E269-9F42-907C-4DD1A69603F8}" srcOrd="8" destOrd="0" presId="urn:microsoft.com/office/officeart/2005/8/layout/process5"/>
    <dgm:cxn modelId="{B83A44F0-C377-474F-9F0D-1BB3F95D2837}" type="presParOf" srcId="{E024A2A3-3D6A-3141-A914-BAF8DDFAF24A}" destId="{E28124CE-F309-BC41-AA68-7FEBC67111B0}" srcOrd="9" destOrd="0" presId="urn:microsoft.com/office/officeart/2005/8/layout/process5"/>
    <dgm:cxn modelId="{749144BE-44EA-5F46-A221-BB012AD1395B}" type="presParOf" srcId="{E28124CE-F309-BC41-AA68-7FEBC67111B0}" destId="{6C539801-A197-D148-B3BC-EE4A3581E1EE}" srcOrd="0" destOrd="0" presId="urn:microsoft.com/office/officeart/2005/8/layout/process5"/>
    <dgm:cxn modelId="{3FC06DAD-CAB2-714D-9685-84BEEA289C15}" type="presParOf" srcId="{E024A2A3-3D6A-3141-A914-BAF8DDFAF24A}" destId="{24ACE1C5-F8EA-A548-B839-028404E7935F}" srcOrd="10" destOrd="0" presId="urn:microsoft.com/office/officeart/2005/8/layout/process5"/>
    <dgm:cxn modelId="{99FBBE89-AEEA-A44F-A56E-AC73FD380144}" type="presParOf" srcId="{E024A2A3-3D6A-3141-A914-BAF8DDFAF24A}" destId="{8C65105E-9038-3C49-A2A2-E3BED746DE89}" srcOrd="11" destOrd="0" presId="urn:microsoft.com/office/officeart/2005/8/layout/process5"/>
    <dgm:cxn modelId="{94BBE82E-C0AB-1D4E-9A2D-D59D1C49DD60}" type="presParOf" srcId="{8C65105E-9038-3C49-A2A2-E3BED746DE89}" destId="{A6269E58-8D82-7E4F-B623-C993F41BEBD4}" srcOrd="0" destOrd="0" presId="urn:microsoft.com/office/officeart/2005/8/layout/process5"/>
    <dgm:cxn modelId="{F0757549-2FE9-FF4B-B812-A080190528C7}" type="presParOf" srcId="{E024A2A3-3D6A-3141-A914-BAF8DDFAF24A}" destId="{E8E2901F-EEBE-5E4E-8CE7-FF123F47B6A8}" srcOrd="12" destOrd="0" presId="urn:microsoft.com/office/officeart/2005/8/layout/process5"/>
    <dgm:cxn modelId="{25B5B546-D429-4448-A123-9347C4FE416E}" type="presParOf" srcId="{E024A2A3-3D6A-3141-A914-BAF8DDFAF24A}" destId="{8EF4389F-D9D5-4942-AE6D-91B50A19254C}" srcOrd="13" destOrd="0" presId="urn:microsoft.com/office/officeart/2005/8/layout/process5"/>
    <dgm:cxn modelId="{AD6F80E8-D791-9743-B21B-89ABC1750141}" type="presParOf" srcId="{8EF4389F-D9D5-4942-AE6D-91B50A19254C}" destId="{CCFB1831-3248-4043-9E35-19CCB33BE859}" srcOrd="0" destOrd="0" presId="urn:microsoft.com/office/officeart/2005/8/layout/process5"/>
    <dgm:cxn modelId="{DA8A82C2-9857-994D-9DC2-EB2EFFDF8B46}" type="presParOf" srcId="{E024A2A3-3D6A-3141-A914-BAF8DDFAF24A}" destId="{25E6C46B-4688-9E40-B87F-F68B2F895C26}" srcOrd="14" destOrd="0" presId="urn:microsoft.com/office/officeart/2005/8/layout/process5"/>
    <dgm:cxn modelId="{FE9621D1-A1D6-364F-91C0-0C483888F8E5}" type="presParOf" srcId="{E024A2A3-3D6A-3141-A914-BAF8DDFAF24A}" destId="{CBAAEB37-9D1A-1741-98C8-40615A7F731B}" srcOrd="15" destOrd="0" presId="urn:microsoft.com/office/officeart/2005/8/layout/process5"/>
    <dgm:cxn modelId="{624D21F0-06D4-C34E-A962-3F6C1C201244}" type="presParOf" srcId="{CBAAEB37-9D1A-1741-98C8-40615A7F731B}" destId="{48B6648F-59F3-DB4E-BC54-5D8D2BBC56D9}" srcOrd="0" destOrd="0" presId="urn:microsoft.com/office/officeart/2005/8/layout/process5"/>
    <dgm:cxn modelId="{7184AFE5-B837-934E-8981-3F8E4923CD78}" type="presParOf" srcId="{E024A2A3-3D6A-3141-A914-BAF8DDFAF24A}" destId="{13F04D42-0D1E-2940-B3E5-71C4DBAE2041}" srcOrd="16" destOrd="0" presId="urn:microsoft.com/office/officeart/2005/8/layout/process5"/>
    <dgm:cxn modelId="{1F737079-FCA7-0541-A012-8D05862C5CC8}" type="presParOf" srcId="{E024A2A3-3D6A-3141-A914-BAF8DDFAF24A}" destId="{AB846E6E-D77A-BF44-B260-19AFAD183C64}" srcOrd="17" destOrd="0" presId="urn:microsoft.com/office/officeart/2005/8/layout/process5"/>
    <dgm:cxn modelId="{5F740DE9-5D5A-6F4F-AB3C-C5B39C41145E}" type="presParOf" srcId="{AB846E6E-D77A-BF44-B260-19AFAD183C64}" destId="{BBC1AE4B-AF41-1F41-B8E1-B7D17ADB19EB}" srcOrd="0" destOrd="0" presId="urn:microsoft.com/office/officeart/2005/8/layout/process5"/>
    <dgm:cxn modelId="{57BBCD1C-6A14-9046-BBC4-1790638D445E}" type="presParOf" srcId="{E024A2A3-3D6A-3141-A914-BAF8DDFAF24A}" destId="{1704B133-805C-904C-91D8-2880B7F55F02}" srcOrd="18" destOrd="0" presId="urn:microsoft.com/office/officeart/2005/8/layout/process5"/>
    <dgm:cxn modelId="{9AE131A9-05BD-6448-B416-3B6FEF7A39AA}" type="presParOf" srcId="{E024A2A3-3D6A-3141-A914-BAF8DDFAF24A}" destId="{EA93ECB2-3AA1-D049-902D-CD32C7ED0604}" srcOrd="19" destOrd="0" presId="urn:microsoft.com/office/officeart/2005/8/layout/process5"/>
    <dgm:cxn modelId="{C58E269D-C553-9D4B-BA5D-8BC0E3D8A9E4}" type="presParOf" srcId="{EA93ECB2-3AA1-D049-902D-CD32C7ED0604}" destId="{75ABE621-C524-4840-A093-7C4003695ECC}" srcOrd="0" destOrd="0" presId="urn:microsoft.com/office/officeart/2005/8/layout/process5"/>
    <dgm:cxn modelId="{64DA51AE-34F8-BE40-ACE2-E42BCC39E765}" type="presParOf" srcId="{E024A2A3-3D6A-3141-A914-BAF8DDFAF24A}" destId="{6A0489BA-1EC8-EE4A-BF8C-34E77497E882}" srcOrd="20" destOrd="0" presId="urn:microsoft.com/office/officeart/2005/8/layout/process5"/>
    <dgm:cxn modelId="{59CD5750-D931-2B4E-A38E-442E7E255B8F}" type="presParOf" srcId="{E024A2A3-3D6A-3141-A914-BAF8DDFAF24A}" destId="{FF85B60D-ECE3-824E-88C2-F37BCD1E7625}" srcOrd="21" destOrd="0" presId="urn:microsoft.com/office/officeart/2005/8/layout/process5"/>
    <dgm:cxn modelId="{DDD863C4-F8AF-C945-AB8A-6108FDFCC0EC}" type="presParOf" srcId="{FF85B60D-ECE3-824E-88C2-F37BCD1E7625}" destId="{7C6BB206-433A-5746-9AF0-A463277B6949}" srcOrd="0" destOrd="0" presId="urn:microsoft.com/office/officeart/2005/8/layout/process5"/>
    <dgm:cxn modelId="{E7690781-13F6-6948-B5CF-D57CC93916E5}" type="presParOf" srcId="{E024A2A3-3D6A-3141-A914-BAF8DDFAF24A}" destId="{B986FF00-8952-2F49-A994-869ECCE36527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65B6E-0C6C-8B4D-917F-17C2B68DF362}">
      <dsp:nvSpPr>
        <dsp:cNvPr id="0" name=""/>
        <dsp:cNvSpPr/>
      </dsp:nvSpPr>
      <dsp:spPr>
        <a:xfrm>
          <a:off x="1127964" y="2852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Written</a:t>
          </a:r>
        </a:p>
      </dsp:txBody>
      <dsp:txXfrm>
        <a:off x="1160727" y="35615"/>
        <a:ext cx="1798853" cy="1053101"/>
      </dsp:txXfrm>
    </dsp:sp>
    <dsp:sp modelId="{26FBF7E6-FC05-1247-821C-342C346F75C0}">
      <dsp:nvSpPr>
        <dsp:cNvPr id="0" name=""/>
        <dsp:cNvSpPr/>
      </dsp:nvSpPr>
      <dsp:spPr>
        <a:xfrm>
          <a:off x="3156408" y="330982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156408" y="423455"/>
        <a:ext cx="276674" cy="277420"/>
      </dsp:txXfrm>
    </dsp:sp>
    <dsp:sp modelId="{9F0733DE-851B-E646-8F33-6316327B90D8}">
      <dsp:nvSpPr>
        <dsp:cNvPr id="0" name=""/>
        <dsp:cNvSpPr/>
      </dsp:nvSpPr>
      <dsp:spPr>
        <a:xfrm>
          <a:off x="3738094" y="2852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Digital </a:t>
          </a:r>
        </a:p>
      </dsp:txBody>
      <dsp:txXfrm>
        <a:off x="3770857" y="35615"/>
        <a:ext cx="1798853" cy="1053101"/>
      </dsp:txXfrm>
    </dsp:sp>
    <dsp:sp modelId="{AE44E3FF-2DB5-AB43-B997-E70A7C28A3BC}">
      <dsp:nvSpPr>
        <dsp:cNvPr id="0" name=""/>
        <dsp:cNvSpPr/>
      </dsp:nvSpPr>
      <dsp:spPr>
        <a:xfrm>
          <a:off x="5766539" y="330982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766539" y="423455"/>
        <a:ext cx="276674" cy="277420"/>
      </dsp:txXfrm>
    </dsp:sp>
    <dsp:sp modelId="{ADA78A20-1CC3-DA4C-BD39-4435462AAAAA}">
      <dsp:nvSpPr>
        <dsp:cNvPr id="0" name=""/>
        <dsp:cNvSpPr/>
      </dsp:nvSpPr>
      <dsp:spPr>
        <a:xfrm>
          <a:off x="6348225" y="2852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Individual</a:t>
          </a:r>
        </a:p>
      </dsp:txBody>
      <dsp:txXfrm>
        <a:off x="6380988" y="35615"/>
        <a:ext cx="1798853" cy="1053101"/>
      </dsp:txXfrm>
    </dsp:sp>
    <dsp:sp modelId="{2B743CC2-0061-1248-B7BD-F33608F3C77B}">
      <dsp:nvSpPr>
        <dsp:cNvPr id="0" name=""/>
        <dsp:cNvSpPr/>
      </dsp:nvSpPr>
      <dsp:spPr>
        <a:xfrm>
          <a:off x="8376670" y="330982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376670" y="423455"/>
        <a:ext cx="276674" cy="277420"/>
      </dsp:txXfrm>
    </dsp:sp>
    <dsp:sp modelId="{16A2FA63-994B-C748-9FE4-CA12626E510B}">
      <dsp:nvSpPr>
        <dsp:cNvPr id="0" name=""/>
        <dsp:cNvSpPr/>
      </dsp:nvSpPr>
      <dsp:spPr>
        <a:xfrm>
          <a:off x="8958356" y="2852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Abstract </a:t>
          </a:r>
        </a:p>
      </dsp:txBody>
      <dsp:txXfrm>
        <a:off x="8991119" y="35615"/>
        <a:ext cx="1798853" cy="1053101"/>
      </dsp:txXfrm>
    </dsp:sp>
    <dsp:sp modelId="{DFDB7EBB-6B33-B34F-AA17-113A9AF1388C}">
      <dsp:nvSpPr>
        <dsp:cNvPr id="0" name=""/>
        <dsp:cNvSpPr/>
      </dsp:nvSpPr>
      <dsp:spPr>
        <a:xfrm rot="5400000">
          <a:off x="9692922" y="1251986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9751836" y="1285545"/>
        <a:ext cx="277420" cy="276674"/>
      </dsp:txXfrm>
    </dsp:sp>
    <dsp:sp modelId="{EC863FCA-E269-9F42-907C-4DD1A69603F8}">
      <dsp:nvSpPr>
        <dsp:cNvPr id="0" name=""/>
        <dsp:cNvSpPr/>
      </dsp:nvSpPr>
      <dsp:spPr>
        <a:xfrm>
          <a:off x="8958356" y="1867231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Outlines</a:t>
          </a:r>
        </a:p>
      </dsp:txBody>
      <dsp:txXfrm>
        <a:off x="8991119" y="1899994"/>
        <a:ext cx="1798853" cy="1053101"/>
      </dsp:txXfrm>
    </dsp:sp>
    <dsp:sp modelId="{E28124CE-F309-BC41-AA68-7FEBC67111B0}">
      <dsp:nvSpPr>
        <dsp:cNvPr id="0" name=""/>
        <dsp:cNvSpPr/>
      </dsp:nvSpPr>
      <dsp:spPr>
        <a:xfrm rot="10800000">
          <a:off x="8399042" y="2195361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8517616" y="2287834"/>
        <a:ext cx="276674" cy="277420"/>
      </dsp:txXfrm>
    </dsp:sp>
    <dsp:sp modelId="{24ACE1C5-F8EA-A548-B839-028404E7935F}">
      <dsp:nvSpPr>
        <dsp:cNvPr id="0" name=""/>
        <dsp:cNvSpPr/>
      </dsp:nvSpPr>
      <dsp:spPr>
        <a:xfrm>
          <a:off x="6348225" y="1867231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Structured</a:t>
          </a:r>
        </a:p>
      </dsp:txBody>
      <dsp:txXfrm>
        <a:off x="6380988" y="1899994"/>
        <a:ext cx="1798853" cy="1053101"/>
      </dsp:txXfrm>
    </dsp:sp>
    <dsp:sp modelId="{8C65105E-9038-3C49-A2A2-E3BED746DE89}">
      <dsp:nvSpPr>
        <dsp:cNvPr id="0" name=""/>
        <dsp:cNvSpPr/>
      </dsp:nvSpPr>
      <dsp:spPr>
        <a:xfrm rot="10800000">
          <a:off x="5788912" y="2195361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5907486" y="2287834"/>
        <a:ext cx="276674" cy="277420"/>
      </dsp:txXfrm>
    </dsp:sp>
    <dsp:sp modelId="{E8E2901F-EEBE-5E4E-8CE7-FF123F47B6A8}">
      <dsp:nvSpPr>
        <dsp:cNvPr id="0" name=""/>
        <dsp:cNvSpPr/>
      </dsp:nvSpPr>
      <dsp:spPr>
        <a:xfrm>
          <a:off x="3738094" y="1867231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Lists </a:t>
          </a:r>
        </a:p>
      </dsp:txBody>
      <dsp:txXfrm>
        <a:off x="3770857" y="1899994"/>
        <a:ext cx="1798853" cy="1053101"/>
      </dsp:txXfrm>
    </dsp:sp>
    <dsp:sp modelId="{8EF4389F-D9D5-4942-AE6D-91B50A19254C}">
      <dsp:nvSpPr>
        <dsp:cNvPr id="0" name=""/>
        <dsp:cNvSpPr/>
      </dsp:nvSpPr>
      <dsp:spPr>
        <a:xfrm rot="10800000">
          <a:off x="3178781" y="2195361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97355" y="2287834"/>
        <a:ext cx="276674" cy="277420"/>
      </dsp:txXfrm>
    </dsp:sp>
    <dsp:sp modelId="{25E6C46B-4688-9E40-B87F-F68B2F895C26}">
      <dsp:nvSpPr>
        <dsp:cNvPr id="0" name=""/>
        <dsp:cNvSpPr/>
      </dsp:nvSpPr>
      <dsp:spPr>
        <a:xfrm>
          <a:off x="1127964" y="1867231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Logical </a:t>
          </a:r>
        </a:p>
      </dsp:txBody>
      <dsp:txXfrm>
        <a:off x="1160727" y="1899994"/>
        <a:ext cx="1798853" cy="1053101"/>
      </dsp:txXfrm>
    </dsp:sp>
    <dsp:sp modelId="{CBAAEB37-9D1A-1741-98C8-40615A7F731B}">
      <dsp:nvSpPr>
        <dsp:cNvPr id="0" name=""/>
        <dsp:cNvSpPr/>
      </dsp:nvSpPr>
      <dsp:spPr>
        <a:xfrm rot="5400000">
          <a:off x="1862529" y="3116365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1921443" y="3149924"/>
        <a:ext cx="277420" cy="276674"/>
      </dsp:txXfrm>
    </dsp:sp>
    <dsp:sp modelId="{13F04D42-0D1E-2940-B3E5-71C4DBAE2041}">
      <dsp:nvSpPr>
        <dsp:cNvPr id="0" name=""/>
        <dsp:cNvSpPr/>
      </dsp:nvSpPr>
      <dsp:spPr>
        <a:xfrm>
          <a:off x="1127964" y="3731610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Analytical </a:t>
          </a:r>
        </a:p>
      </dsp:txBody>
      <dsp:txXfrm>
        <a:off x="1160727" y="3764373"/>
        <a:ext cx="1798853" cy="1053101"/>
      </dsp:txXfrm>
    </dsp:sp>
    <dsp:sp modelId="{AB846E6E-D77A-BF44-B260-19AFAD183C64}">
      <dsp:nvSpPr>
        <dsp:cNvPr id="0" name=""/>
        <dsp:cNvSpPr/>
      </dsp:nvSpPr>
      <dsp:spPr>
        <a:xfrm>
          <a:off x="3156408" y="4059741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156408" y="4152214"/>
        <a:ext cx="276674" cy="277420"/>
      </dsp:txXfrm>
    </dsp:sp>
    <dsp:sp modelId="{1704B133-805C-904C-91D8-2880B7F55F02}">
      <dsp:nvSpPr>
        <dsp:cNvPr id="0" name=""/>
        <dsp:cNvSpPr/>
      </dsp:nvSpPr>
      <dsp:spPr>
        <a:xfrm>
          <a:off x="3738094" y="3731610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Solitude </a:t>
          </a:r>
        </a:p>
      </dsp:txBody>
      <dsp:txXfrm>
        <a:off x="3770857" y="3764373"/>
        <a:ext cx="1798853" cy="1053101"/>
      </dsp:txXfrm>
    </dsp:sp>
    <dsp:sp modelId="{EA93ECB2-3AA1-D049-902D-CD32C7ED0604}">
      <dsp:nvSpPr>
        <dsp:cNvPr id="0" name=""/>
        <dsp:cNvSpPr/>
      </dsp:nvSpPr>
      <dsp:spPr>
        <a:xfrm>
          <a:off x="5766539" y="4059741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766539" y="4152214"/>
        <a:ext cx="276674" cy="277420"/>
      </dsp:txXfrm>
    </dsp:sp>
    <dsp:sp modelId="{6A0489BA-1EC8-EE4A-BF8C-34E77497E882}">
      <dsp:nvSpPr>
        <dsp:cNvPr id="0" name=""/>
        <dsp:cNvSpPr/>
      </dsp:nvSpPr>
      <dsp:spPr>
        <a:xfrm>
          <a:off x="6348225" y="3731610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Essay </a:t>
          </a:r>
        </a:p>
      </dsp:txBody>
      <dsp:txXfrm>
        <a:off x="6380988" y="3764373"/>
        <a:ext cx="1798853" cy="1053101"/>
      </dsp:txXfrm>
    </dsp:sp>
    <dsp:sp modelId="{FF85B60D-ECE3-824E-88C2-F37BCD1E7625}">
      <dsp:nvSpPr>
        <dsp:cNvPr id="0" name=""/>
        <dsp:cNvSpPr/>
      </dsp:nvSpPr>
      <dsp:spPr>
        <a:xfrm>
          <a:off x="8376670" y="4059741"/>
          <a:ext cx="395248" cy="462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376670" y="4152214"/>
        <a:ext cx="276674" cy="277420"/>
      </dsp:txXfrm>
    </dsp:sp>
    <dsp:sp modelId="{B986FF00-8952-2F49-A994-869ECCE36527}">
      <dsp:nvSpPr>
        <dsp:cNvPr id="0" name=""/>
        <dsp:cNvSpPr/>
      </dsp:nvSpPr>
      <dsp:spPr>
        <a:xfrm>
          <a:off x="8958356" y="3731610"/>
          <a:ext cx="1864379" cy="1118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Library </a:t>
          </a:r>
        </a:p>
      </dsp:txBody>
      <dsp:txXfrm>
        <a:off x="8991119" y="3764373"/>
        <a:ext cx="1798853" cy="1053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3T22:11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4354 1 24575,'-49'0'0,"-23"0"0,-30 0 0,42 0 0,-3 0 0,-5 0 0,-1 0 0,-1 0 0,0 1 0,-3 0 0,1 2 0,-1 1 0,1 1 0,2 1 0,2 2 0,4 1 0,2 0 0,-50 12 0,8 1 0,6 1 0,-4 1 0,-5 3 0,-4 4 0,55-11 0,1 1 0,-50 29 0,10 5 0,12 2 0,3-1 0,-9 7 0,35-24 0,-3 3 0,-5 3 0,-2 3 0,-5 6 0,-1 1 0,-2 5 0,0 2 0,0 2 0,0 2 0,-2 4 0,0 2 0,3-1 0,1 1 0,5-4 0,3-2 0,8-8 0,3-2 0,8-9 0,4-1 0,-23 28 0,14-6 0,1 10 0,-2 20 0,24-39 0,1 2 0,0 5 0,2 1 0,5-2 0,4-3 0,-6 42 0,12-31 0,7-23 0,0-13 0,0 6 0,0 7 0,0 12 0,-3 4 0,-2-1 0,-2-1 0,2-7 0,-1 2 0,-4 6 0,-9 4 0,-2-1 0,5 0 0,8 15 0,8 40 0,0-42 0,0 6 0,0 13 0,0 4 0,0 3 0,0 0 0,0-4 0,-1-2 0,-2-7 0,-2-3 0,-3-10 0,-3-3 0,-2-7 0,-4-3 0,-1-6 0,-2-2 0,-17 48 0,5-20 0,4-20 0,8-19 0,3-15 0,3-10 0,5 10 0,7 39 0,15 31 0,9-28 0,8 3 0,13 12 0,7 0 0,14 3 0,6-1 0,4 5 0,2 0 0,-24-33 0,1-1 0,-2 1 0,23 31 0,-5 3 0,-3 3 0,-4 4 0,-22-32 0,-1 2 0,-4 1 0,-2 1 0,-3 1 0,-1 2-173,1 4 0,0 1 0,-1 1 173,0 5 0,-1 0 0,-1 1 0,1 0 0,-1 0 0,0 0 0,-2-5 0,0 0 0,0-1 0,9 33 0,0-4 0,-4-17 0,1-4 0,-1-11 0,1-2 0,-1-6 0,2-2 0,-1-1 0,0-1 0,1 2 0,1 1 0,2 9 0,1 1 259,6 7 1,2 2-260,4 0 0,1 1 0,2 0 0,3-2 0,2-4 0,3-3 0,2-2 0,2-3 0,5 0 0,4-2 0,7-3 0,5-4 0,5-4 0,3-6 0,9-5 0,3-5-197,-29-21 0,1-2 0,2-2 197,2-1 0,2-2 0,1-1 0,9 0 0,1 0 0,3-2-486,8 1 0,2-2 1,4-1 485,-21-4 0,2-1 0,2-2 0,1 0-469,11-1 0,2-2 1,2 0-1,0-2 469,-16-2 0,1-1 0,1 0 0,1-1 0,0-1-432,4 1 0,1-1 0,0-1 1,1 0-1,0-1 432,1 0 0,0 0 0,0-1 0,0-1 0,-1 1 0,-4-2 0,0 0 0,0 0 0,-2-1 0,-2 0-185,14 0 1,-1-1-1,-3 0 1,0 0 184,-7 0 0,-1-1 0,-1-1 0,-2 1 0,20-1 0,-3-1 0,-1 1 160,-8 2 0,-2 1 0,0 0-160,-2 0 0,0 0 0,-2 1 0,-6 1 0,-3 0 0,0 2 0,-2-1 0,0 1 0,0 1 0,3-1 0,1 0 0,0 0 0,1 0 0,0 0 0,1 0 0,1 0 0,1 0 0,0 0 0,5-1 0,1 1 0,0-2 0,-1-1 0,1-1 0,1-1 0,8-3 0,0-1 0,2-2 100,-23 1 1,0-1 0,1-1 0,1-1-101,3-1 0,0-1 0,1 0 0,0-1 0,3-1 0,1-1 0,-1 0 0,0-1 0,0 1 0,-1-1 0,1 1 0,-1-1 0,-2 0 0,1 1 0,-1 0 0,-1-1 0,-3 1 0,-1 1 0,0-1 0,-1 0 0,27-5 0,-2 0 0,1-1 0,-1-2 0,1 0 0,0-2 0,-25 5 0,1 0 0,0-1 0,1-1 0,7-1 0,1-1 0,1-1 0,0 0 89,5-3 0,1 0 1,1-2-1,0 1-89,4-2 0,1 0 0,1-1 0,0 0 0,-21 5 0,0 0 0,1 0 0,0-1 0,0-1 0,2 0 0,0-2 0,0 0 0,0 0 0,1-1-203,2-1 1,0-1 0,0 0 0,1-1 0,0-1 202,4-2 0,-1-1 0,1-1 0,1-1 0,-2-1 0,2-1 0,0-1 0,0-1 0,0 0 0,-1-1 0,-1-1 0,1 0 0,-1-1 0,-1-1 0,-1 0 0,-3 1 0,-2 0 0,0-1 0,-1-1 0,-3 0-172,-4 1 1,-2-1-1,-1 0 1,-2-1-1,-1-1 172,11-10 0,-3-2 0,-2-1 0,-3-2 24,-7 2 0,-2-1 0,-3-2 1,-3-2-25,-6 1 0,-2-2 0,-3-1 0,-2 0 0,9-20 0,-4-2 0,-2-1 302,-4-2 1,-3-1 0,-4-2-303,-5 2 0,-3-1 0,-4 0 0,-3 1 0,-3 0 0,-2-1 0,-4 0 0,-3 0 0,-2 0 0,-6 4 0,-2 1 0,-3-1 0,-2-1 0,-2-1 0,-5 0 0,-4-3 0,-4 0 0,-4 0 0,-5-5 0,-4-1 0,-4 1 0,-4-5 0,-4 0 0,-2 1 0,-4-1 0,-2 0 0,-1 1 0,-2-2 0,-1 0 0,-2 2 0,-2 2 0,-2 1 0,-2 2 0,-2 6 0,-2 2 0,-3 3 0,-1 5 0,-3 4 0,-2 3 0,-1 8 0,-2 4 0,-1 4 0,-2 5 0,-2 5 0,-2 3 0,-1 3 0,-1 5 0,-2 2 0,-2 4 0,-2 3 0,-1 3 0,-5 0 0,-1 3 0,-1 2 0,-2 0 0,-1 3 0,-1 0 0,-3 0 0,0 1 0,-1 0 0,0 1 0,1 0 0,-1 2 0,2 0 0,0 2 0,1 1 0,6 1 0,1 2 0,1 1 0,3 4 0,-1 2 0,2 2 0,2 1 0,1 3 0,0 0 0,3 2 0,0 1 0,-2 0 0,-5 1 0,-2 0 0,-1 1 0,-2 2 0,-1 1 0,-1 2 0,-8 3 0,-2 3 0,-1 2 0,21-2 0,-1 1 0,0 0 0,0 2 288,-3 1 1,0 1-1,0 0 1,0 0-289,1-1 0,-1 1 0,1-2 0,0 1 0,3-2 0,-1-1 0,1 0 0,0-1 0,-27 5 0,0-2 0,-1 2 0,24-5 0,1 1 0,-3 0 0,-2 2-151,-12 2 1,-3 2 0,-3 0-1,-1 2 151,13-1 0,-2 0 0,-1 1 0,-1 2 0,-1 0 0,10-2 0,-1 1 0,-1 0 0,-1 1 0,0 1 0,0 0 0,-3 0 0,-1 2 0,0-1 0,0 1 0,0 0 0,1 0-266,3-1 1,0 0 0,0-1-1,1 1 1,0 0 0,0 0 265,2-1 0,-1 1 0,0 0 0,1-1 0,1 1 0,0 1 0,-14 3 0,0 1 0,2 0 0,0 0 0,0 1 0,4-2 0,1 1 0,-1 0 0,2 0 0,0 1-179,3 0 0,1-1 0,0 1 0,1 1 0,2-1 179,-17 7 0,2-1 0,1 2 0,2-1 229,4 0 1,2-1 0,1 2-1,2 1-229,8-2 0,1 0 0,2 2 0,-1 3 0,-3 6 0,0 2 0,0 3 0,3 2 235,3 0 1,2 2 0,1 1-1,4 2-235,-17 17 0,5 2 0,4 4 0,7-1 0,4 3 0,8 1 914,17-10 1,7 1 0,2 1-915,3 3 0,3 1 0,3 1 0,3 3 0,3 1 0,3 0 0,-1 38 0,6-1 0,4-4 0,4-1 0,4-8 0,3-3 1064,4-9 1,4-2-1065,6-5 0,7-2 0,11 0 0,8-3 0,7-3 0,7-3 0,12 4 0,6-1 0,9 0 0,4-3 0,3-5 0,5-2 0,-27-23 0,2 0 0,0-2 315,1-1 1,0-1 0,1-1-316,3 2 0,1 0 0,1 0 0,3 2 0,2 0 0,0 1 0,4 3 0,1 0 0,-1 2 0,3 2 0,-1 1 0,0 2 0,-1-1 0,1 2 0,-2 0 0,-3 0 0,-1 0 0,-2 1 0,-2-3 0,-1 0 0,-1 0 0,-2-2 0,0 0 0,-1-1 0,-1 0 0,-2 0 0,0 0 0,-2-2 0,-1 1 0,-1 0 0,-2 1 0,0-1 0,-2 2 0,1 1 0,-2 1 0,0 0 0,0 2 0,0 0 0,0 1 0,0 0 0,0-1 0,1 0 0,0-1 0,1-1 0,1-1 0,1-2 0,1-2 0,1-1 0,0-5 0,0-1 0,2-2 0,4 0 0,3-2 0,1-2 0,2-1 0,1-2 0,2-2 0,2 1 0,2-2 0,2-1 0,6 2 0,2-1 0,2-2-353,3 0 0,2-1 1,3-2 352,-19-6 0,1 0 0,2-2 0,2 0 0,8 0 0,2-1 0,2-1 0,1 0-566,7 0 0,1-2 1,3 0-1,0 0 566,-17-4 0,1-1 0,1 0 0,0 0 0,1-1-465,3 0 0,1-1 0,1 0 0,-1-1 0,1 1 465,1 0 0,1 0 0,-1 0 0,0 0 0,1 0 0,-1 0 0,-1 0 0,1-1 0,0 1 0,-1-1 0,-1-1 0,-1 1 0,0-1 0,0 0 0,0 0 0,-2 0 0,1 1 0,-1-1 0,0 0 0,0-1 0,1-1 0,0 0 0,0 0 0,1 0 0,0-1 0,3 0 0,1 0 0,0-1 0,0 1 0,1-2 0,3 0 0,1 0 0,0-1 0,0-1 0,1 0 0,1 0 0,1-1 0,-1-1 0,1 0 0,0 0 0,-1 0 0,1-1 0,-1 1 0,0-2 0,0 0 0,-3 0 0,0-1 0,-1 0 0,0-1 0,-1-2 0,-3-1 0,0 0 0,-2-1 0,1-2 0,-1-2 0,-3-2 0,1-1 0,-1-1 0,-1-2 0,0-2 0,-2-1 0,-1-2 0,0-1 0,0-2 0,0 0 0,-2-2 0,1-2 0,-1-1 0,1 0 0,-1-1 0,1-1 0,-1 0 0,1-1 0,0-1 0,-1-1 0,2 0 0,-1-2 0,1 0 0,-1-1 0,1-1 0,0-1 0,1-1 0,0-1 0,-1-1 0,1-1 0,-1-1 0,1-1 0,-1 0 0,0-1 0,0-1 0,-2 0 0,1-1 0,-2 0 0,1-1 0,-2 0 0,-1 0 0,-1-1 0,0 1 0,-1-2 0,-1 0 0,-3 1 0,-1 0 0,-1-1 0,0 0 0,-1-1-309,18-12 1,-2-1 0,0 0-1,-2 0 309,-6 2 0,0 0 0,-2-1 0,-1 0-16,-5 2 1,-2 0 0,-1 0 0,-3-1 15,15-14 0,-3 0 0,-6-2 0,-9 5 0,-4-1 0,-4-2 559,-8 4 0,-3-1 0,-5 0-559,13-29 0,-6-1 0,-6 7 0,-5 1 1194,-10 11 0,-4 2-1194,-4 6 0,-4 0 1058,-4-2 1,-4-2-1059,-4-7 0,-4-3 0,-1-8 0,-3-2 0,-1-8 0,-2-1 0,0-1 0,0 0 0,0 4 0,-2 2 667,-3 7 0,-3 3-667,-3 6 0,-5 2 0,-9 2 0,-5 1 0,-8-4 0,-5 0 0,-10-10 0,-6-2 0,13 28 0,-1 0 0,-3-1-269,-2-1 1,-3 0 0,-1-1 268,-3-1 0,0 0 0,-2 1 0,1 2 0,-1 1 0,-2 2 0,1 0 0,-2 2 0,-1 1 0,-3 0 0,-1 1 0,-3 1 0,-5-1 0,-2 1 0,-3 1 0,-7-3 0,-3 1 0,-2 1-426,18 14 0,0 1 0,-2 0 0,-2 0 426,-4-3 0,-2 0 0,-1 0 0,-1 0 0,-5-3 0,-2 1 0,0-1 0,-2 0-514,-3-2 1,0 0 0,-2-1 0,0 1 513,20 12 0,-2-1 0,0 0 0,1 1 0,-1 1 0,-19-11 0,-1 1 0,1 2 0,0 0 0,2 3 0,0 0 0,-1 2 0,1 2 0,2 2 0,0 2 0,0 1 0,0 2 0,2 2 0,1 1 0,-1 2 0,-1 2-326,-1 0 0,-1 2 0,0 2 1,0 1 325,-1 2 0,-1 2 0,0 1 0,0 1 0,-1 1 0,-1 2 0,1 1 0,-1 1 0,-2 1 0,0 0 0,0 3 0,0 0 0,3 1 0,-1 2 0,1 1 0,-1-1 0,3 2 0,-1-1 0,0 1 0,1 1 0,3 1 0,0 0 0,0 1 0,0 0 0,1 0 0,1 2 0,-1-1 0,0 1 0,0 0 0,0 1 0,0 0 0,0 1 0,-1 0 0,0 1 0,0 1 0,0 1 0,3 1 0,-1 1 0,1 1 0,3 1 0,-22 4 0,4 2 0,2 2 0,13 1 0,2 1 0,4 2 344,-23 7 0,8 2-344,18-5 0,5 1 724,15-2 1,5 1-725,-36 24 2162,18 6-2162,8 13 1690,-7 27-1690,35-32 0,-1 7 0,-10 20 0,-1 8 0,13-19 0,-1 3 0,0 2-298,-3 8 1,-1 3 0,1 2 297,-2 4 0,1 2 0,1 0 0,3-5 0,2 1 0,2-1 0,1 0 0,2 0 0,1 1 0,3-2 0,2 1 0,1 1 0,1 0 0,1 0 0,1 1 0,1 0 0,-1 1 0,3-1 0,1-1 0,1 0 0,3 1 0,0 1 0,3 1 0,1-1 0,2-1 0,3-1 0,1-1-109,2 0 1,1 0 0,2-2 108,1-6 0,1-1 0,1-2 0,-1 37 0,2-3 0,1-4 0,1-1 0,4 3 0,4-1 0,4 0 0,7-1 0,7 0 0,7 0 0,-7-35 0,3-1 0,2-1 0,3-1 0,3-1 0,0-1 0,2 1 0,1 0 0,0-1 0,1 1 0,0 0 0,1 0 0,2 3 0,1 0 0,0 0 0,2 1 0,0 0 0,1-1 0,-2-2 0,1-1 0,-1-2 0,1-1 0,-1-2 0,0 0 0,0-2 0,0-1 0,0-1 0,21 27 0,1-2 0,1-4 0,0-2 0,-3-8 0,0-3 0,-5-12 0,2-2 0,3 1 0,2-2 0,4-2 0,1-1 0,3 0 0,3 0 0,9 4 0,3 0 0,-27-19 0,2 1 0,2 0 50,5 2 0,1 0 0,2 0-50,6 2 0,2-2 0,2 1 0,5 1 0,2-1 0,2 0-359,5 1 0,2-1 0,2-1 359,-24-9 0,1-1 0,1 0 0,1 0 0,3 1 0,2 0 0,0 0 0,1 0 0,3 1 0,1-1 0,0 1 0,0-1 0,3 2 0,1-1 0,0 0 0,1 0-450,2-1 0,0 0 1,1 0-1,-1 0 450,-1-2 0,-1 1 0,0-1 0,0-1 0,-2-2 0,0-1 0,-1-1 0,0-1 0,-2 0 0,-1-2 0,-1-1 0,1 0 0,-3-3 0,-1-1 0,1-1 0,0-2 0,1-2 0,1-1 0,0-1 0,0-2 0,3-2 0,0-1 0,1-1 0,0-2 0,3-1 0,1-1 0,0-2 0,0 0 0,1 0 0,1-1 0,-1-2 0,1-1 0,-1-2 0,0-2 0,0-1 0,0-3 0,1-2 0,-2-2 0,2-3 0,0-4 0,-15 1 0,1-2 0,0-3 0,1-1 0,2-2-530,9-4 1,1-2 0,2-2 0,0 0 0,1-1 529,-14 5 0,-1 0 0,2-1 0,-1 0 0,1 0 0,0-1 0,2-1 0,1 0 0,0-1 0,-1 0 0,0 0 0,-2-1 0,15-5 0,-2 0 0,0 0 0,-3 0 0,-4-1-125,9-4 0,-4 0 1,-4-1-1,-3-2 125,-13 4 0,-3 0 0,-3-2 0,-6 0 331,2-9 1,-6 0 0,-7-2-332,6-20 0,-11-2 782,-12 4 1,-7 0-783,-11 12 0,-5 2 3038,7-36-3038,-13 24 1445,-7 15-1445,-6 2 45,1-23-45,7-27 0,-4 42 0,1-3 0,1-6 0,-1 0 0,0 6 0,-1 2 0,2-41 0,-3 37 0,-2 32 0,-3 17 0,-2 8 0,-2 5 0,-1-2 0,0-2 0,2-6 0,3-4 0,0-1 0,3 4 0,19 6 0,24 3 0,16 1 0,4-2 0,-13-6 0,-14-7 0,-6-9 0,-3-13 0,-2-13 0,-1-12 0,-2-8 0,1-8 0,2-11 0,3-10 0,0-15 0,-15 58 0,-1-2 0,1-4 0,-2-2 0,-2-7 0,-2-2 0,1-13 0,-3-3 0,-2-13 0,-1-5 0,-2-9 0,0-4-223,-1 38 1,1-2 0,0 0 222,0-3 0,0-1 0,1-1 0,2-4 0,0-1 0,2 0 0,0-2 0,0 0 0,1 0 0,1 0 0,0 1 0,-1 0 0,1 3 0,-1 1 0,-1 0 0,0 3 0,-2 2 0,0 0 0,-1 1 0,0 1 0,-2 1 0,0 4 0,-2 0 0,-1 1 0,-3-3 0,-3 1 0,-2 0 0,-2 1 0,-4 1 0,-1 2 0,-12-39 0,-4 2 0,-6 1 0,-4 3 0,0 10 0,-3 1 0,-5-6 0,-3 0 0,15 36 0,-2 2 0,-1 0 0,-2 1 0,-2 1 0,-2 2 0,-2-1 0,-2 3 0,-2 1 0,-1 4 0,-1 2 0,-3 2 0,-3-1 0,-2 1 0,-2 2 0,-2 0 0,-3 2 0,-3 1 0,-17-8 0,-5 1 0,-3 1-345,18 15 1,-1-1 0,-1 2 0,-1 1 344,3 3 0,0 1 0,-1 1 0,2 2 0,-20-9 0,0 2 0,6 5-12,-16-4 0,5 6 12,13 8 0,2 2 0,5 2 0,0 3 0,8 4 0,1 2 310,5 2 0,2 3-310,5 1 0,2 1 1421,-52-3-1421,6 5 27,-1 13-27,49 10 0,-1 7 0,-2 9 0,1 7 0,-3 11 0,0 7 0,0 8 0,3 4 0,4-1 0,3 2 0,2 0 0,4 0 0,8-4 0,3 0 0,5-4 0,2 0 0,-17 55 0,9-1 0,4 4 0,4 1 0,15-56 0,0 2 0,-1 1 0,-1 1 0,0 0 0,0 0 0,1-4 0,1-2 0,-10 52 0,7-17 0,7-10 0,5-2 0,2-1 0,4 7 0,6 5 0,14 6 0,15 6 0,17 2 0,-20-54 0,2 0 0,2 1 0,4-2 0,4 0 0,3-1 0,4-1 0,3-2 0,3 0 0,3-2 0,4 0 0,1 0 0,2-2 0,2-1 0,0 0 0,1 0 0,1-1 0,-1-1 0,-1-4 0,1-1 0,0-1 0,2-1 0,2-2 0,2-2 0,6-1 0,2-3 0,7 0 0,1-3 0,7-2 0,2-2 0,2 1 0,1-1 0,4 0 0,1-1-144,-32-7 1,1 0 0,1-1 143,6 0 0,1-2 0,3-1-432,10 0 1,3-3 0,2 0 431,-20-3 0,2-1 0,0 0 0,2 0 0,4-1 0,2 0 0,0-1 0,1-1 0,1 0 0,0-1 0,1 0 0,-1-2 0,-2-1 0,0-1 0,0-1 0,-2-1 0,-4-2 0,-1 0 0,0-2 0,-1-1 0,23-6 0,0-2 0,-2-2 0,-2-1 0,-2-1 0,1-1 0,2-1 0,2-1 0,-1 0 0,-1-1 0,-1 0 0,0 1 0,-3 1 0,-2 1 0,-1 1 0,-7 2 0,-1 2 0,-4 1 0,23-3 0,-6 4 0,-16 6 0,-4 4 0,-16 3 0,-5 2 0,46 3 403,-13-1-403,-15-3 1321,-18 1-1321,-22-1 0,-19 1 0,-14 3 0,-10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3T22:12:0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3T22:12:0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B13FC-C191-AB41-9A20-77EC443E7EDF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61D4E-481E-7B47-9C1C-7CCE30E41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61D4E-481E-7B47-9C1C-7CCE30E41B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8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7423-57C1-4B26-ACF4-65A475F3A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7840C-87E0-C53F-55E9-057D0D863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422C-C1DD-41DD-75A7-2E7F56FC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35F4E-275A-37FA-A76E-9AC26906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EE024-39CF-2803-2131-119B6687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1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1D5E-6568-226F-7C25-92E3E010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01DF2-AD65-C538-855E-A6CB55F1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700F3-CDBE-4B01-5149-8731C5BF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643D4-E556-E237-01C5-524EBAD1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6007-5890-9F73-900C-76B64DC3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1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C9B73-30C1-61CB-EC3F-1CD88525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6906C-D8CC-B2F5-C30B-F615B4617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5C1D7-0FC0-4C7C-9A07-405D7776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3DF1F-28E6-5C40-75FA-AE33C27D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A069-7D5A-28FC-82AE-B04EF4AB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429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8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BFB0-79E5-14E0-9E2F-644C5D93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228E-2E5C-41C6-979F-5B36C9B8B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11A8-3058-4A69-982E-2CF668BF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879E-8E1A-AF97-5424-661735AD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CC84B-0A6B-B9CF-CE64-C810A2E0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97C1-56EE-ABE3-AE85-B8C65951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A55D-8BD2-3128-A542-FD576DB6B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43C18-5C30-AE3D-1544-364D5146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2C67B-A2A8-3652-E1A2-2276EA60F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01D75-9DCB-73F2-7CEE-F85D757A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7ECC-984A-2FD9-AA2D-7525315A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FE4F5-DFC0-B87E-8412-AD95E7DEA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25802-AF31-03FF-DFB4-1BA52E604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EF555-1BFB-E023-1515-2AB21521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8FAE-DA60-3438-13AA-560EB819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98F55-0FF2-5154-B474-C37C0F75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E366-B3BA-DA89-A828-723AA0E1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91361-6AC8-B249-F10A-BD64FB18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F20F1-546C-9623-5A9A-02E118CB1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8E40F-558D-624E-1896-D58ED8D63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0AE62-010F-B7B0-2710-5AAA5EC15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C27C3-1C38-C8FA-C8B1-2E168E79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D90CF-1257-6D54-19C3-DF952EAB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E2888-8331-2B24-2CB0-B1365DC3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4A5B-2E87-C09A-7BFA-9638C194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44DB8-2739-D691-2535-7B987D09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37704-D7E0-598B-F289-2701E078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739BB-D737-D49D-5D9B-B36BA84F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DD7E6-F9EA-AC72-CC85-830C0D38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513CC-1E96-0BCE-285A-2EC7B194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2C034-86D1-C235-2DAD-37C9609E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DACF-6F69-0B4E-FE5C-05893061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5A6E7-D448-3486-6EDB-215337B8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C2F33-539F-5DAF-FB91-3CDA18BB7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9CDAC-C364-048E-194E-269A5713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0358C-6B5D-D125-3388-4E523FCC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E0778-314A-FD4E-2E97-A4DE126BC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7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270E-3C95-1B4D-0AC9-F698DF60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8BF71E-7A2D-D217-D7B2-82B80FB38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7A67C-C138-EE11-A1A5-05A93685A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DE9DB-6B6F-460B-448A-714301AD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52120-3D62-3FD6-9D76-B875F4DE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BCF5A-EE2C-605E-644F-FD0B6232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5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9D729-7F95-B80C-224A-D901F629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31112-452F-FEDF-F83B-7EE9BF1A5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09DB8-475C-86C9-3C61-4D40A8853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2A3281-05CA-4541-996B-0B7D3C8E5E48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05BAC-665D-74D3-9610-95BE1103F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C92B2-CD64-AFC8-1FAB-76A55C9E3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BEE2CB-97F7-7943-B55D-CEB190A9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5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0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D7488-2FC5-DF5A-07C1-1706CB6B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9C853D-53F0-8A62-2126-BDE5E39C43EA}"/>
              </a:ext>
            </a:extLst>
          </p:cNvPr>
          <p:cNvSpPr/>
          <p:nvPr/>
        </p:nvSpPr>
        <p:spPr>
          <a:xfrm>
            <a:off x="0" y="5784803"/>
            <a:ext cx="12192000" cy="107319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C9788A68-4463-FD0D-4C60-F20D8297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280CDCBF-C002-DECA-9EBD-EE4B393F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964" y="1548742"/>
            <a:ext cx="10804072" cy="1372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Bridging the Gap: Ways to Teach Those with Reading/Literacy Challenges</a:t>
            </a:r>
            <a:endParaRPr lang="en-US" sz="3600" b="1" dirty="0">
              <a:solidFill>
                <a:schemeClr val="accent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EAB39A-BAC3-7D43-9C6B-9FF2E984D644}"/>
              </a:ext>
            </a:extLst>
          </p:cNvPr>
          <p:cNvCxnSpPr/>
          <p:nvPr/>
        </p:nvCxnSpPr>
        <p:spPr>
          <a:xfrm>
            <a:off x="576943" y="1278041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erson and person smiling&#10;&#10;AI-generated content may be incorrect.">
            <a:extLst>
              <a:ext uri="{FF2B5EF4-FFF2-40B4-BE49-F238E27FC236}">
                <a16:creationId xmlns:a16="http://schemas.microsoft.com/office/drawing/2014/main" id="{5B7B7321-DE8C-0125-3AE0-8E516D6160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28" t="4906" r="41047" b="50895"/>
          <a:stretch/>
        </p:blipFill>
        <p:spPr>
          <a:xfrm>
            <a:off x="2988289" y="3216791"/>
            <a:ext cx="1983053" cy="1938987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9B68B3-EDBC-8124-B4E9-FD11A115EFB1}"/>
              </a:ext>
            </a:extLst>
          </p:cNvPr>
          <p:cNvSpPr txBox="1"/>
          <p:nvPr/>
        </p:nvSpPr>
        <p:spPr>
          <a:xfrm>
            <a:off x="5324330" y="3229149"/>
            <a:ext cx="517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With Craig Weaver</a:t>
            </a:r>
          </a:p>
          <a:p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7C725-E743-6E48-202D-21128D7E32DD}"/>
              </a:ext>
            </a:extLst>
          </p:cNvPr>
          <p:cNvSpPr txBox="1"/>
          <p:nvPr/>
        </p:nvSpPr>
        <p:spPr>
          <a:xfrm>
            <a:off x="576943" y="321276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</a:rPr>
              <a:t>ELEVATE WEBINARS</a:t>
            </a:r>
          </a:p>
        </p:txBody>
      </p:sp>
    </p:spTree>
    <p:extLst>
      <p:ext uri="{BB962C8B-B14F-4D97-AF65-F5344CB8AC3E}">
        <p14:creationId xmlns:p14="http://schemas.microsoft.com/office/powerpoint/2010/main" val="64383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itting in a circle&#10;&#10;AI-generated content may be incorrect.">
            <a:extLst>
              <a:ext uri="{FF2B5EF4-FFF2-40B4-BE49-F238E27FC236}">
                <a16:creationId xmlns:a16="http://schemas.microsoft.com/office/drawing/2014/main" id="{2CA58DA4-7C04-7833-76DE-E1E5644DE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257" b="207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2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itting on the floor&#10;&#10;AI-generated content may be incorrect.">
            <a:extLst>
              <a:ext uri="{FF2B5EF4-FFF2-40B4-BE49-F238E27FC236}">
                <a16:creationId xmlns:a16="http://schemas.microsoft.com/office/drawing/2014/main" id="{DCEB4443-7ECA-F037-7A9E-A994E7E83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19" b="228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696E1-DAA6-9A37-2615-037EACA43071}"/>
              </a:ext>
            </a:extLst>
          </p:cNvPr>
          <p:cNvSpPr txBox="1"/>
          <p:nvPr/>
        </p:nvSpPr>
        <p:spPr>
          <a:xfrm>
            <a:off x="5346701" y="194554"/>
            <a:ext cx="6637776" cy="2112310"/>
          </a:xfrm>
          <a:prstGeom prst="rect">
            <a:avLst/>
          </a:prstGeom>
          <a:solidFill>
            <a:schemeClr val="bg1">
              <a:alpha val="55345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5400" b="1" dirty="0">
                <a:effectLst>
                  <a:outerShdw blurRad="50800" dist="38100" dir="2700000" algn="tl" rotWithShape="0">
                    <a:schemeClr val="bg1">
                      <a:alpha val="90901"/>
                    </a:schemeClr>
                  </a:outerShdw>
                </a:effectLst>
              </a:rPr>
              <a:t>Always seem to start with a formal setting sitting in rows</a:t>
            </a:r>
          </a:p>
        </p:txBody>
      </p:sp>
    </p:spTree>
    <p:extLst>
      <p:ext uri="{BB962C8B-B14F-4D97-AF65-F5344CB8AC3E}">
        <p14:creationId xmlns:p14="http://schemas.microsoft.com/office/powerpoint/2010/main" val="155860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D8310-3A8E-7AB2-63E3-9B6E086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1" y="367316"/>
            <a:ext cx="4940525" cy="3838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5400" b="1" spc="-150" dirty="0"/>
              <a:t>But we remain flexible and get into small groups for practice </a:t>
            </a:r>
            <a:r>
              <a:rPr lang="en-US" b="1" spc="-150" dirty="0"/>
              <a:t>&amp;</a:t>
            </a:r>
            <a:r>
              <a:rPr lang="en-US" sz="5400" b="1" spc="-150" dirty="0"/>
              <a:t> discussion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477BB6-F1A8-8FC5-3A45-E8417C60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92" r="54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758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B852F-DE43-5E3F-3C92-44A0A672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7" y="194553"/>
            <a:ext cx="4291259" cy="239749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kern="1200" spc="-150" dirty="0">
                <a:solidFill>
                  <a:schemeClr val="tx1"/>
                </a:solidFill>
                <a:latin typeface="Marker Felt Thin" panose="02000400000000000000" pitchFamily="2" charset="77"/>
              </a:rPr>
              <a:t>What do you see as examples of a Literate Learner?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E8C029-7EC8-07A9-F902-753BDB24B5F0}"/>
              </a:ext>
            </a:extLst>
          </p:cNvPr>
          <p:cNvSpPr txBox="1">
            <a:spLocks/>
          </p:cNvSpPr>
          <p:nvPr/>
        </p:nvSpPr>
        <p:spPr>
          <a:xfrm>
            <a:off x="274645" y="4055364"/>
            <a:ext cx="4291259" cy="2622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pc="-150" dirty="0">
                <a:latin typeface="Marker Felt Thin" panose="02000400000000000000" pitchFamily="2" charset="77"/>
                <a:ea typeface="+mn-ea"/>
                <a:cs typeface="+mn-cs"/>
              </a:rPr>
              <a:t>What do you see as examples of an Oral Learner?</a:t>
            </a:r>
          </a:p>
        </p:txBody>
      </p:sp>
      <p:pic>
        <p:nvPicPr>
          <p:cNvPr id="5" name="Content Placeholder 4" descr="A person raising his hands in a classroom&#10;&#10;AI-generated content may be incorrect.">
            <a:extLst>
              <a:ext uri="{FF2B5EF4-FFF2-40B4-BE49-F238E27FC236}">
                <a16:creationId xmlns:a16="http://schemas.microsoft.com/office/drawing/2014/main" id="{9ABCDD1E-AE67-EEBE-4BFF-D3239BB797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5" r="10210"/>
          <a:stretch/>
        </p:blipFill>
        <p:spPr>
          <a:xfrm>
            <a:off x="5185625" y="640080"/>
            <a:ext cx="5841062" cy="5577840"/>
          </a:xfrm>
          <a:prstGeom prst="rect">
            <a:avLst/>
          </a:prstGeom>
        </p:spPr>
      </p:pic>
      <p:pic>
        <p:nvPicPr>
          <p:cNvPr id="4" name="Picture 3" descr="A group of people sitting at desks in a room&#10;&#10;AI-generated content may be incorrect.">
            <a:extLst>
              <a:ext uri="{FF2B5EF4-FFF2-40B4-BE49-F238E27FC236}">
                <a16:creationId xmlns:a16="http://schemas.microsoft.com/office/drawing/2014/main" id="{7D95F1F5-70A1-E119-44EB-B27A8345B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170" y="498348"/>
            <a:ext cx="7626096" cy="571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C76A8-A799-1117-F46E-965A1CC41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048971-CAF2-9DCA-E276-0726CDCAA3AA}"/>
              </a:ext>
            </a:extLst>
          </p:cNvPr>
          <p:cNvSpPr txBox="1">
            <a:spLocks/>
          </p:cNvSpPr>
          <p:nvPr/>
        </p:nvSpPr>
        <p:spPr>
          <a:xfrm>
            <a:off x="202095" y="1767406"/>
            <a:ext cx="11989905" cy="4853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numCol="2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6000" spc="-300" dirty="0"/>
              <a:t>Focus on Present</a:t>
            </a:r>
          </a:p>
          <a:p>
            <a:pPr>
              <a:spcBef>
                <a:spcPts val="0"/>
              </a:spcBef>
            </a:pPr>
            <a:r>
              <a:rPr lang="en-US" sz="6000" spc="-300" dirty="0"/>
              <a:t>Community Based </a:t>
            </a:r>
          </a:p>
          <a:p>
            <a:pPr>
              <a:spcBef>
                <a:spcPts val="0"/>
              </a:spcBef>
            </a:pPr>
            <a:r>
              <a:rPr lang="en-US" sz="6000" spc="-430" dirty="0"/>
              <a:t>Immediate Context</a:t>
            </a:r>
            <a:endParaRPr lang="en-US" sz="6000" spc="-300" dirty="0"/>
          </a:p>
          <a:p>
            <a:pPr>
              <a:spcBef>
                <a:spcPts val="0"/>
              </a:spcBef>
            </a:pPr>
            <a:r>
              <a:rPr lang="en-US" sz="6000" spc="-300" dirty="0"/>
              <a:t>Alive </a:t>
            </a:r>
            <a:r>
              <a:rPr lang="en-US" sz="4800" spc="-300" dirty="0"/>
              <a:t>&amp;</a:t>
            </a:r>
            <a:r>
              <a:rPr lang="en-US" sz="6000" spc="-300" dirty="0"/>
              <a:t> Active</a:t>
            </a:r>
          </a:p>
          <a:p>
            <a:pPr>
              <a:spcBef>
                <a:spcPts val="0"/>
              </a:spcBef>
            </a:pPr>
            <a:r>
              <a:rPr lang="en-US" sz="6000" spc="-300" dirty="0"/>
              <a:t>Time is Cyclical </a:t>
            </a:r>
          </a:p>
          <a:p>
            <a:pPr>
              <a:spcBef>
                <a:spcPts val="0"/>
              </a:spcBef>
            </a:pPr>
            <a:r>
              <a:rPr lang="en-US" sz="6000" spc="-390" dirty="0"/>
              <a:t>Continuity </a:t>
            </a:r>
            <a:r>
              <a:rPr lang="en-US" sz="5200" spc="-390" dirty="0"/>
              <a:t>of</a:t>
            </a:r>
            <a:r>
              <a:rPr lang="en-US" sz="6500" spc="-390" dirty="0"/>
              <a:t> </a:t>
            </a:r>
            <a:r>
              <a:rPr lang="en-US" sz="6000" spc="-390" dirty="0"/>
              <a:t>Present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1. </a:t>
            </a:r>
            <a:r>
              <a:rPr lang="en-US" sz="6000" spc="-300" dirty="0"/>
              <a:t>Detached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50" dirty="0"/>
              <a:t>2. </a:t>
            </a:r>
            <a:r>
              <a:rPr lang="en-US" sz="6000" spc="-350" dirty="0"/>
              <a:t>Individualistic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3. </a:t>
            </a:r>
            <a:r>
              <a:rPr lang="en-US" sz="6000" spc="-300" dirty="0"/>
              <a:t>Long-term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4. </a:t>
            </a:r>
            <a:r>
              <a:rPr lang="en-US" sz="6000" spc="-300" dirty="0"/>
              <a:t>Stored in Books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5. </a:t>
            </a:r>
            <a:r>
              <a:rPr lang="en-US" sz="6000" spc="-300" dirty="0"/>
              <a:t>Linear</a:t>
            </a:r>
            <a:r>
              <a:rPr lang="en-US" sz="5200" spc="-300" dirty="0"/>
              <a:t> &amp; </a:t>
            </a:r>
            <a:r>
              <a:rPr lang="en-US" sz="6000" spc="-300" dirty="0"/>
              <a:t>Historical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400" dirty="0"/>
              <a:t>6. </a:t>
            </a:r>
            <a:r>
              <a:rPr lang="en-US" sz="6000" spc="-400" dirty="0"/>
              <a:t>Past Present Future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8A2C11-C067-872C-CC72-14D5675B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5" y="237504"/>
            <a:ext cx="10440505" cy="1588121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sz="6600" b="1" spc="-150" dirty="0"/>
              <a:t>Contrasting</a:t>
            </a:r>
            <a:br>
              <a:rPr lang="en-US" sz="7200" b="1" spc="-150" dirty="0"/>
            </a:br>
            <a:r>
              <a:rPr lang="en-US" sz="7200" b="1" spc="-150" dirty="0"/>
              <a:t>Oral </a:t>
            </a:r>
            <a:r>
              <a:rPr lang="en-US" sz="6000" b="1" spc="-150" dirty="0"/>
              <a:t> 	and 		 	</a:t>
            </a:r>
            <a:r>
              <a:rPr lang="en-US" sz="7200" b="1" spc="-150" dirty="0"/>
              <a:t>Literate</a:t>
            </a:r>
          </a:p>
        </p:txBody>
      </p:sp>
    </p:spTree>
    <p:extLst>
      <p:ext uri="{BB962C8B-B14F-4D97-AF65-F5344CB8AC3E}">
        <p14:creationId xmlns:p14="http://schemas.microsoft.com/office/powerpoint/2010/main" val="137294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CE43C-B702-D7A7-6690-EC88D28D1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59F4-C426-2F38-5AE2-674DCC0C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5" y="237504"/>
            <a:ext cx="10440505" cy="1588121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sz="6600" b="1" spc="-150" dirty="0"/>
              <a:t>Contrasting</a:t>
            </a:r>
            <a:br>
              <a:rPr lang="en-US" sz="7200" b="1" spc="-150" dirty="0"/>
            </a:br>
            <a:r>
              <a:rPr lang="en-US" sz="7200" b="1" spc="-150" dirty="0"/>
              <a:t>Oral </a:t>
            </a:r>
            <a:r>
              <a:rPr lang="en-US" sz="6000" b="1" spc="-150" dirty="0"/>
              <a:t> 	and 		 	</a:t>
            </a:r>
            <a:r>
              <a:rPr lang="en-US" sz="7200" b="1" spc="-150" dirty="0"/>
              <a:t>Literate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A5ADBD-CE75-B115-116F-19177C24F81C}"/>
              </a:ext>
            </a:extLst>
          </p:cNvPr>
          <p:cNvSpPr txBox="1">
            <a:spLocks/>
          </p:cNvSpPr>
          <p:nvPr/>
        </p:nvSpPr>
        <p:spPr>
          <a:xfrm>
            <a:off x="202095" y="1600200"/>
            <a:ext cx="11989905" cy="50202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6000" spc="-300" dirty="0"/>
              <a:t>Spoken Word</a:t>
            </a:r>
          </a:p>
          <a:p>
            <a:pPr>
              <a:spcBef>
                <a:spcPts val="0"/>
              </a:spcBef>
            </a:pPr>
            <a:r>
              <a:rPr lang="en-US" sz="6000" spc="-300" dirty="0"/>
              <a:t>Face to Face  </a:t>
            </a:r>
          </a:p>
          <a:p>
            <a:pPr>
              <a:spcBef>
                <a:spcPts val="0"/>
              </a:spcBef>
            </a:pPr>
            <a:r>
              <a:rPr lang="en-US" sz="6000" spc="-430" dirty="0"/>
              <a:t>Immediate  </a:t>
            </a:r>
            <a:endParaRPr lang="en-US" sz="6000" spc="-300" dirty="0"/>
          </a:p>
          <a:p>
            <a:pPr>
              <a:spcBef>
                <a:spcPts val="0"/>
              </a:spcBef>
            </a:pPr>
            <a:r>
              <a:rPr lang="en-US" sz="6000" spc="-300" dirty="0"/>
              <a:t>Repetition  </a:t>
            </a:r>
          </a:p>
          <a:p>
            <a:pPr>
              <a:spcBef>
                <a:spcPts val="0"/>
              </a:spcBef>
            </a:pPr>
            <a:r>
              <a:rPr lang="en-US" sz="6000" spc="-300" dirty="0"/>
              <a:t>Formulas </a:t>
            </a:r>
          </a:p>
          <a:p>
            <a:pPr>
              <a:spcBef>
                <a:spcPts val="0"/>
              </a:spcBef>
            </a:pPr>
            <a:r>
              <a:rPr lang="en-US" sz="6000" spc="-300" dirty="0"/>
              <a:t>Redundant </a:t>
            </a:r>
          </a:p>
          <a:p>
            <a:pPr>
              <a:spcBef>
                <a:spcPts val="0"/>
              </a:spcBef>
            </a:pPr>
            <a:r>
              <a:rPr lang="en-US" sz="6000" spc="-300" dirty="0"/>
              <a:t>Cultural Tradition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7. </a:t>
            </a:r>
            <a:r>
              <a:rPr lang="en-US" sz="6000" spc="-300" dirty="0"/>
              <a:t>Written Word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8. </a:t>
            </a:r>
            <a:r>
              <a:rPr lang="en-US" sz="6000" spc="-300" dirty="0"/>
              <a:t>Head in a Book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9. </a:t>
            </a:r>
            <a:r>
              <a:rPr lang="en-US" sz="6000" spc="-300" dirty="0"/>
              <a:t>Stored on Shelf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10.</a:t>
            </a:r>
            <a:r>
              <a:rPr lang="en-US" sz="6000" spc="-300" dirty="0"/>
              <a:t>Hard Drive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11.</a:t>
            </a:r>
            <a:r>
              <a:rPr lang="en-US" sz="6000" spc="-300" dirty="0"/>
              <a:t>Foot Notes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400" dirty="0"/>
              <a:t>12. </a:t>
            </a:r>
            <a:r>
              <a:rPr lang="en-US" sz="6000" spc="-400" dirty="0"/>
              <a:t>Precise</a:t>
            </a:r>
            <a:r>
              <a:rPr lang="en-US" sz="4800" spc="-400" dirty="0"/>
              <a:t> &amp; </a:t>
            </a:r>
            <a:r>
              <a:rPr lang="en-US" sz="6000" spc="-400" dirty="0"/>
              <a:t>Concise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400" dirty="0"/>
              <a:t>13. </a:t>
            </a:r>
            <a:r>
              <a:rPr lang="en-US" sz="6000" spc="-400" dirty="0"/>
              <a:t>Intellectual Property </a:t>
            </a:r>
          </a:p>
        </p:txBody>
      </p:sp>
    </p:spTree>
    <p:extLst>
      <p:ext uri="{BB962C8B-B14F-4D97-AF65-F5344CB8AC3E}">
        <p14:creationId xmlns:p14="http://schemas.microsoft.com/office/powerpoint/2010/main" val="362695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82A1B-1198-7D1B-0194-E2813109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54E7B8-5C6F-06B3-817D-E5C8CC828CAA}"/>
              </a:ext>
            </a:extLst>
          </p:cNvPr>
          <p:cNvSpPr txBox="1">
            <a:spLocks/>
          </p:cNvSpPr>
          <p:nvPr/>
        </p:nvSpPr>
        <p:spPr>
          <a:xfrm>
            <a:off x="202095" y="1767406"/>
            <a:ext cx="11888305" cy="4853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numCol="2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6000" spc="-300" dirty="0"/>
              <a:t>Oral Delivery</a:t>
            </a:r>
          </a:p>
          <a:p>
            <a:pPr>
              <a:spcBef>
                <a:spcPts val="0"/>
              </a:spcBef>
            </a:pPr>
            <a:r>
              <a:rPr lang="en-US" sz="6000" spc="-300" dirty="0"/>
              <a:t>Discussion </a:t>
            </a:r>
          </a:p>
          <a:p>
            <a:pPr>
              <a:spcBef>
                <a:spcPts val="0"/>
              </a:spcBef>
            </a:pPr>
            <a:r>
              <a:rPr lang="en-US" sz="6000" spc="-430" dirty="0"/>
              <a:t>Role Play-Story </a:t>
            </a:r>
            <a:endParaRPr lang="en-US" sz="6000" spc="-300" dirty="0"/>
          </a:p>
          <a:p>
            <a:pPr>
              <a:spcBef>
                <a:spcPts val="0"/>
              </a:spcBef>
            </a:pPr>
            <a:r>
              <a:rPr lang="en-US" sz="6000" spc="-300" dirty="0"/>
              <a:t>Oral Test </a:t>
            </a:r>
          </a:p>
          <a:p>
            <a:pPr>
              <a:spcBef>
                <a:spcPts val="0"/>
              </a:spcBef>
            </a:pPr>
            <a:r>
              <a:rPr lang="en-US" sz="6000" spc="-300" dirty="0"/>
              <a:t>Dialogue Circles </a:t>
            </a:r>
          </a:p>
          <a:p>
            <a:pPr>
              <a:spcBef>
                <a:spcPts val="0"/>
              </a:spcBef>
            </a:pPr>
            <a:r>
              <a:rPr lang="en-US" sz="6000" spc="-300" dirty="0"/>
              <a:t>Visual-Audio Media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14. </a:t>
            </a:r>
            <a:r>
              <a:rPr lang="en-US" sz="6000" spc="-300" dirty="0"/>
              <a:t>Written Textbook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50" dirty="0"/>
              <a:t>15. </a:t>
            </a:r>
            <a:r>
              <a:rPr lang="en-US" sz="6000" spc="-400" dirty="0"/>
              <a:t>Written Assignment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16.</a:t>
            </a:r>
            <a:r>
              <a:rPr lang="en-US" sz="6000" spc="-300" dirty="0"/>
              <a:t>Lecture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17. </a:t>
            </a:r>
            <a:r>
              <a:rPr lang="en-US" sz="6000" spc="-300" dirty="0"/>
              <a:t>Written Test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300" dirty="0"/>
              <a:t>18.</a:t>
            </a:r>
            <a:r>
              <a:rPr lang="en-US" sz="6000" spc="-300" dirty="0"/>
              <a:t>Independent Study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spc="-400" dirty="0"/>
              <a:t>19.</a:t>
            </a:r>
            <a:r>
              <a:rPr lang="en-US" sz="6000" spc="-450" dirty="0"/>
              <a:t>E-Book </a:t>
            </a:r>
            <a:r>
              <a:rPr lang="en-US" sz="4800" spc="-450" dirty="0"/>
              <a:t>&amp;</a:t>
            </a:r>
            <a:r>
              <a:rPr lang="en-US" sz="6000" spc="-450" dirty="0"/>
              <a:t> PowerPoint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2FB923-4410-BF0B-B3F4-22210A0F9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5" y="237504"/>
            <a:ext cx="10440505" cy="1588121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sz="6600" b="1" spc="-150" dirty="0"/>
              <a:t>Contrasting</a:t>
            </a:r>
            <a:br>
              <a:rPr lang="en-US" sz="7200" b="1" spc="-150" dirty="0"/>
            </a:br>
            <a:r>
              <a:rPr lang="en-US" sz="7200" b="1" spc="-150" dirty="0"/>
              <a:t>Oral </a:t>
            </a:r>
            <a:r>
              <a:rPr lang="en-US" sz="6000" b="1" spc="-150" dirty="0"/>
              <a:t> 	and 		 	</a:t>
            </a:r>
            <a:r>
              <a:rPr lang="en-US" sz="7200" b="1" spc="-150" dirty="0"/>
              <a:t>Literate</a:t>
            </a:r>
          </a:p>
        </p:txBody>
      </p:sp>
    </p:spTree>
    <p:extLst>
      <p:ext uri="{BB962C8B-B14F-4D97-AF65-F5344CB8AC3E}">
        <p14:creationId xmlns:p14="http://schemas.microsoft.com/office/powerpoint/2010/main" val="380015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E70F4-C0A9-409A-BA3F-2C4327521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DFACE-FB06-9728-605C-C16BF8E84909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6DC5C3-40F8-DC7F-6AA1-0923590EB4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773" y="2622884"/>
            <a:ext cx="11602485" cy="3308684"/>
          </a:xfrm>
        </p:spPr>
        <p:txBody>
          <a:bodyPr>
            <a:normAutofit/>
          </a:bodyPr>
          <a:lstStyle/>
          <a:p>
            <a:pPr marL="605790" lvl="0" indent="-514350">
              <a:lnSpc>
                <a:spcPct val="100000"/>
              </a:lnSpc>
              <a:spcBef>
                <a:spcPts val="1000"/>
              </a:spcBef>
              <a:buAutoNum type="arabicPeriod"/>
            </a:pPr>
            <a:r>
              <a:rPr lang="en-US" sz="39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Identify key differences between Oral and Literate Preference Learners</a:t>
            </a:r>
          </a:p>
          <a:p>
            <a:pPr marL="605790" lvl="0" indent="-514350">
              <a:lnSpc>
                <a:spcPct val="100000"/>
              </a:lnSpc>
              <a:spcBef>
                <a:spcPts val="1000"/>
              </a:spcBef>
              <a:buAutoNum type="arabicPeriod"/>
            </a:pPr>
            <a:r>
              <a:rPr lang="en-US" sz="39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Identify initial steps to adapt your teaching materials/approach to address Oral learning distinctives</a:t>
            </a:r>
          </a:p>
          <a:p>
            <a:pPr marL="605790" lvl="0" indent="-514350">
              <a:lnSpc>
                <a:spcPct val="100000"/>
              </a:lnSpc>
              <a:spcBef>
                <a:spcPts val="1000"/>
              </a:spcBef>
              <a:buAutoNum type="arabicPeriod"/>
            </a:pPr>
            <a:endParaRPr lang="en-US" sz="36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3CF0CC-F9A6-98FE-E09C-533284D5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What Success looks like today</a:t>
            </a:r>
          </a:p>
        </p:txBody>
      </p:sp>
    </p:spTree>
    <p:extLst>
      <p:ext uri="{BB962C8B-B14F-4D97-AF65-F5344CB8AC3E}">
        <p14:creationId xmlns:p14="http://schemas.microsoft.com/office/powerpoint/2010/main" val="13864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CAE17-50E5-A39D-7711-509B6BC4E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EDE1B4-E419-57ED-435B-52557981ADEF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5D7FF7-EA9B-A5B1-069C-21BE89EF52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881" y="2114918"/>
            <a:ext cx="11808377" cy="397273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What changes might you begin to make in your teaching/training?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What questions might you ask your global partners to better navigate </a:t>
            </a: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orality challenges in their context? </a:t>
            </a:r>
            <a:endParaRPr lang="en-US" sz="36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E69EC2-1D89-D64D-3B0D-36CF8369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What are your take-aways?</a:t>
            </a:r>
          </a:p>
        </p:txBody>
      </p:sp>
    </p:spTree>
    <p:extLst>
      <p:ext uri="{BB962C8B-B14F-4D97-AF65-F5344CB8AC3E}">
        <p14:creationId xmlns:p14="http://schemas.microsoft.com/office/powerpoint/2010/main" val="16037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6E46-49EB-CDB4-C79B-6D3F2182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620AA4-0B26-A72C-2876-76C3C09CAD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CC6093E-EE21-45BA-0626-8E756B53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118" y="1880118"/>
            <a:ext cx="3097763" cy="30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50603-8EA2-A2B9-FD64-73F04AF5F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9E71A3-29EF-BC9A-3F7A-6039EE9579C2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6824B5-6DC9-949B-191E-2B85BBC705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773" y="2622884"/>
            <a:ext cx="11602485" cy="3308684"/>
          </a:xfrm>
        </p:spPr>
        <p:txBody>
          <a:bodyPr>
            <a:normAutofit/>
          </a:bodyPr>
          <a:lstStyle/>
          <a:p>
            <a:pPr marL="605790" lvl="0" indent="-514350">
              <a:lnSpc>
                <a:spcPct val="100000"/>
              </a:lnSpc>
              <a:spcBef>
                <a:spcPts val="1000"/>
              </a:spcBef>
              <a:buAutoNum type="arabicPeriod"/>
            </a:pPr>
            <a:r>
              <a:rPr lang="en-US" sz="39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Identify key differences between Oral and Literate Preference Learners</a:t>
            </a:r>
          </a:p>
          <a:p>
            <a:pPr marL="605790" lvl="0" indent="-514350">
              <a:lnSpc>
                <a:spcPct val="100000"/>
              </a:lnSpc>
              <a:spcBef>
                <a:spcPts val="1000"/>
              </a:spcBef>
              <a:buAutoNum type="arabicPeriod"/>
            </a:pPr>
            <a:r>
              <a:rPr lang="en-US" sz="39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Identify initial steps to adapt your teaching materials/approach to address Oral learning distinctives</a:t>
            </a:r>
          </a:p>
          <a:p>
            <a:pPr marL="605790" lvl="0" indent="-514350">
              <a:lnSpc>
                <a:spcPct val="100000"/>
              </a:lnSpc>
              <a:spcBef>
                <a:spcPts val="1000"/>
              </a:spcBef>
              <a:buAutoNum type="arabicPeriod"/>
            </a:pPr>
            <a:endParaRPr lang="en-US" sz="36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C9EB9D-E507-6B5C-CAA3-61FA3FA1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What Success looks like today</a:t>
            </a:r>
          </a:p>
        </p:txBody>
      </p:sp>
    </p:spTree>
    <p:extLst>
      <p:ext uri="{BB962C8B-B14F-4D97-AF65-F5344CB8AC3E}">
        <p14:creationId xmlns:p14="http://schemas.microsoft.com/office/powerpoint/2010/main" val="33118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36C4-5293-AA71-6A78-7EB50F8B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504"/>
            <a:ext cx="10515600" cy="1588121"/>
          </a:xfrm>
        </p:spPr>
        <p:txBody>
          <a:bodyPr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sz="7200" b="1" spc="-150" dirty="0"/>
              <a:t>Literate</a:t>
            </a:r>
            <a:br>
              <a:rPr lang="en-US" sz="7200" b="1" spc="-150" dirty="0"/>
            </a:br>
            <a:r>
              <a:rPr lang="en-US" sz="7200" b="1" spc="-150" dirty="0"/>
              <a:t>Preference Learners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D822E48-355E-4A50-AFFD-9FC099151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191991"/>
              </p:ext>
            </p:extLst>
          </p:nvPr>
        </p:nvGraphicFramePr>
        <p:xfrm>
          <a:off x="241300" y="1767406"/>
          <a:ext cx="11950700" cy="485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44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ookshelf with ladders and lights&#10;&#10;AI-generated content may be incorrect.">
            <a:extLst>
              <a:ext uri="{FF2B5EF4-FFF2-40B4-BE49-F238E27FC236}">
                <a16:creationId xmlns:a16="http://schemas.microsoft.com/office/drawing/2014/main" id="{A623AC8F-CE48-C206-B764-BFAD9B397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454" r="-1" b="223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1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ong hallway with bookshelves and a wooden floor with Trinity College Library in the background&#10;&#10;AI-generated content may be incorrect.">
            <a:extLst>
              <a:ext uri="{FF2B5EF4-FFF2-40B4-BE49-F238E27FC236}">
                <a16:creationId xmlns:a16="http://schemas.microsoft.com/office/drawing/2014/main" id="{2F97F7E8-B26C-36D6-9C9F-98DAA5C18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513" b="253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0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C525-84DD-B206-B475-E5A7CF81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>
              <a:lnSpc>
                <a:spcPct val="60000"/>
              </a:lnSpc>
            </a:pPr>
            <a:r>
              <a:rPr lang="en-US" sz="6000" b="1" spc="-150" dirty="0"/>
              <a:t>Oral</a:t>
            </a:r>
            <a:br>
              <a:rPr lang="en-US" sz="6000" b="1" spc="-150" dirty="0"/>
            </a:br>
            <a:r>
              <a:rPr lang="en-US" sz="6000" b="1" spc="-150" dirty="0"/>
              <a:t>Preference Learners</a:t>
            </a:r>
            <a:endParaRPr lang="en-US" sz="6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4386A9-DBA1-E0D2-13DA-FBDBDC57B41A}"/>
                  </a:ext>
                </a:extLst>
              </p14:cNvPr>
              <p14:cNvContentPartPr/>
              <p14:nvPr/>
            </p14:nvContentPartPr>
            <p14:xfrm>
              <a:off x="386199" y="1825625"/>
              <a:ext cx="11292513" cy="466617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4386A9-DBA1-E0D2-13DA-FBDBDC57B4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559" y="1816625"/>
                <a:ext cx="11310153" cy="468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1E4F84-2A9C-28D7-4A51-85668B597386}"/>
                  </a:ext>
                </a:extLst>
              </p14:cNvPr>
              <p14:cNvContentPartPr/>
              <p14:nvPr/>
            </p14:nvContentPartPr>
            <p14:xfrm>
              <a:off x="2866651" y="689521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1E4F84-2A9C-28D7-4A51-85668B5973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8011" y="68862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5798C7-4A56-036B-EC83-4B3818A92104}"/>
                  </a:ext>
                </a:extLst>
              </p14:cNvPr>
              <p14:cNvContentPartPr/>
              <p14:nvPr/>
            </p14:nvContentPartPr>
            <p14:xfrm>
              <a:off x="2711851" y="763177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5798C7-4A56-036B-EC83-4B3818A921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2851" y="762313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319E15F-3C29-0425-F8FB-BDED01626B7D}"/>
              </a:ext>
            </a:extLst>
          </p:cNvPr>
          <p:cNvSpPr txBox="1"/>
          <p:nvPr/>
        </p:nvSpPr>
        <p:spPr>
          <a:xfrm>
            <a:off x="1841158" y="1481652"/>
            <a:ext cx="5166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chemeClr val="tx2">
                    <a:lumMod val="75000"/>
                    <a:lumOff val="25000"/>
                  </a:schemeClr>
                </a:solidFill>
                <a:latin typeface="Bradley Hand" pitchFamily="2" charset="77"/>
              </a:rPr>
              <a:t>Spoken Word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6B041-2E50-9EAF-33AA-C539ECC89C6C}"/>
              </a:ext>
            </a:extLst>
          </p:cNvPr>
          <p:cNvSpPr txBox="1"/>
          <p:nvPr/>
        </p:nvSpPr>
        <p:spPr>
          <a:xfrm rot="18208862">
            <a:off x="31177" y="1848761"/>
            <a:ext cx="2582562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spc="-300" dirty="0">
                <a:solidFill>
                  <a:srgbClr val="FF0000"/>
                </a:solidFill>
                <a:latin typeface="Marker Felt Thin" panose="02000400000000000000" pitchFamily="2" charset="77"/>
              </a:rPr>
              <a:t>Storying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3A4B8F-51EA-AC02-5B9D-8CB77A98E1EC}"/>
              </a:ext>
            </a:extLst>
          </p:cNvPr>
          <p:cNvSpPr txBox="1"/>
          <p:nvPr/>
        </p:nvSpPr>
        <p:spPr>
          <a:xfrm rot="18729712">
            <a:off x="1805579" y="2909622"/>
            <a:ext cx="2536721" cy="185543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Marker Felt Thin" panose="02000400000000000000" pitchFamily="2" charset="77"/>
              </a:rPr>
              <a:t>Communal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B534D4-CC9D-26BF-13CB-59F784AC0DC1}"/>
              </a:ext>
            </a:extLst>
          </p:cNvPr>
          <p:cNvSpPr txBox="1"/>
          <p:nvPr/>
        </p:nvSpPr>
        <p:spPr>
          <a:xfrm>
            <a:off x="992704" y="5454849"/>
            <a:ext cx="3096042" cy="92333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pple SD Gothic Neo Heavy" panose="02000300000000000000" pitchFamily="2" charset="-127"/>
                <a:ea typeface="Apple SD Gothic Neo Heavy" panose="02000300000000000000" pitchFamily="2" charset="-127"/>
              </a:rPr>
              <a:t>Concrete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2BDED-ACC0-B2A1-9C1A-4ECDEC644E02}"/>
              </a:ext>
            </a:extLst>
          </p:cNvPr>
          <p:cNvSpPr txBox="1"/>
          <p:nvPr/>
        </p:nvSpPr>
        <p:spPr>
          <a:xfrm rot="20838361">
            <a:off x="4294506" y="4756189"/>
            <a:ext cx="2582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pc="-300" dirty="0">
                <a:solidFill>
                  <a:srgbClr val="C00000"/>
                </a:solidFill>
                <a:latin typeface="Curlz MT" pitchFamily="82" charset="77"/>
              </a:rPr>
              <a:t>Flexible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55D879-F292-CF45-A3D1-9D03330D9618}"/>
              </a:ext>
            </a:extLst>
          </p:cNvPr>
          <p:cNvSpPr txBox="1"/>
          <p:nvPr/>
        </p:nvSpPr>
        <p:spPr>
          <a:xfrm rot="17900654">
            <a:off x="5942125" y="3278138"/>
            <a:ext cx="2831830" cy="92333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5400" b="1" spc="-300" dirty="0">
                <a:solidFill>
                  <a:srgbClr val="FF0000"/>
                </a:solidFill>
              </a:rPr>
              <a:t>patterns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604EC-DF32-CD37-A770-14F371A653FA}"/>
              </a:ext>
            </a:extLst>
          </p:cNvPr>
          <p:cNvSpPr txBox="1"/>
          <p:nvPr/>
        </p:nvSpPr>
        <p:spPr>
          <a:xfrm rot="293464">
            <a:off x="5503886" y="2685950"/>
            <a:ext cx="3271289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Marker Felt Thin" panose="02000400000000000000" pitchFamily="2" charset="77"/>
              </a:rPr>
              <a:t>Formulas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297B1C-3361-C573-1FC6-EAA86D4C7340}"/>
              </a:ext>
            </a:extLst>
          </p:cNvPr>
          <p:cNvSpPr txBox="1"/>
          <p:nvPr/>
        </p:nvSpPr>
        <p:spPr>
          <a:xfrm rot="21117186">
            <a:off x="3714223" y="3418278"/>
            <a:ext cx="392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150" dirty="0">
                <a:solidFill>
                  <a:srgbClr val="FF0000"/>
                </a:solidFill>
                <a:latin typeface="Modern Love Caps" pitchFamily="82" charset="0"/>
              </a:rPr>
              <a:t>Re pe ti </a:t>
            </a:r>
            <a:r>
              <a:rPr lang="en-US" sz="6000" spc="-150" dirty="0" err="1">
                <a:solidFill>
                  <a:srgbClr val="FF0000"/>
                </a:solidFill>
                <a:latin typeface="Modern Love Caps" pitchFamily="82" charset="0"/>
              </a:rPr>
              <a:t>tion</a:t>
            </a:r>
            <a:endParaRPr lang="en-US" sz="6000" spc="-150" dirty="0">
              <a:solidFill>
                <a:srgbClr val="FF0000"/>
              </a:solidFill>
              <a:latin typeface="Modern Love Caps" pitchFamily="8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B6766-E749-E7F0-3DFF-63D70C54E3C6}"/>
              </a:ext>
            </a:extLst>
          </p:cNvPr>
          <p:cNvSpPr txBox="1"/>
          <p:nvPr/>
        </p:nvSpPr>
        <p:spPr>
          <a:xfrm rot="591191">
            <a:off x="6502519" y="5430313"/>
            <a:ext cx="3271289" cy="92333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5400" spc="-150" dirty="0">
                <a:solidFill>
                  <a:srgbClr val="C00000"/>
                </a:solidFill>
                <a:latin typeface="Marker Felt Thin" panose="02000400000000000000" pitchFamily="2" charset="77"/>
              </a:rPr>
              <a:t>Relational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AED621-794D-7E2F-740D-41698BA5B457}"/>
              </a:ext>
            </a:extLst>
          </p:cNvPr>
          <p:cNvSpPr txBox="1"/>
          <p:nvPr/>
        </p:nvSpPr>
        <p:spPr>
          <a:xfrm rot="7916199">
            <a:off x="8140823" y="3583505"/>
            <a:ext cx="2047585" cy="1897264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1071626"/>
              </a:avLst>
            </a:prstTxWarp>
            <a:spAutoFit/>
          </a:bodyPr>
          <a:lstStyle/>
          <a:p>
            <a:r>
              <a:rPr lang="en-US" sz="4800" b="1" spc="-300" dirty="0">
                <a:solidFill>
                  <a:srgbClr val="C00000"/>
                </a:solidFill>
              </a:rPr>
              <a:t>Participatory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31B68-7F91-C34C-38F3-B94B0A52B3F3}"/>
              </a:ext>
            </a:extLst>
          </p:cNvPr>
          <p:cNvSpPr txBox="1"/>
          <p:nvPr/>
        </p:nvSpPr>
        <p:spPr>
          <a:xfrm rot="19578822">
            <a:off x="8378521" y="1991482"/>
            <a:ext cx="2217300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b="1" spc="-300" dirty="0">
                <a:solidFill>
                  <a:srgbClr val="C00000"/>
                </a:solidFill>
                <a:latin typeface="MARKER FELT THIN" panose="02000400000000000000" pitchFamily="2" charset="77"/>
              </a:rPr>
              <a:t>Groups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DD959A-97A6-0FD4-F3DA-7C57BDD9B373}"/>
              </a:ext>
            </a:extLst>
          </p:cNvPr>
          <p:cNvSpPr txBox="1"/>
          <p:nvPr/>
        </p:nvSpPr>
        <p:spPr>
          <a:xfrm>
            <a:off x="131890" y="4806326"/>
            <a:ext cx="3847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>
                <a:solidFill>
                  <a:srgbClr val="C00000"/>
                </a:solidFill>
                <a:latin typeface="Modern Love Caps" pitchFamily="82" charset="0"/>
              </a:rPr>
              <a:t>Song - Singing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182961-9CF8-A793-156C-90D007AA65BE}"/>
              </a:ext>
            </a:extLst>
          </p:cNvPr>
          <p:cNvSpPr txBox="1"/>
          <p:nvPr/>
        </p:nvSpPr>
        <p:spPr>
          <a:xfrm rot="3553140">
            <a:off x="9056692" y="2403304"/>
            <a:ext cx="1964061" cy="2500022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6600" spc="300" dirty="0">
                <a:latin typeface="Modern Love Caps" pitchFamily="82" charset="0"/>
              </a:rPr>
              <a:t>Campfire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D20DB-7C6E-EC7A-2CC9-C2E5B16718D6}"/>
              </a:ext>
            </a:extLst>
          </p:cNvPr>
          <p:cNvSpPr txBox="1"/>
          <p:nvPr/>
        </p:nvSpPr>
        <p:spPr>
          <a:xfrm rot="6951392">
            <a:off x="9000597" y="4989533"/>
            <a:ext cx="2220399" cy="769441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n-US" sz="4400" b="1" spc="-150" dirty="0">
                <a:solidFill>
                  <a:srgbClr val="C00000"/>
                </a:solidFill>
                <a:latin typeface="Bradley Hand" pitchFamily="2" charset="77"/>
              </a:rPr>
              <a:t>Characters</a:t>
            </a:r>
          </a:p>
        </p:txBody>
      </p:sp>
    </p:spTree>
    <p:extLst>
      <p:ext uri="{BB962C8B-B14F-4D97-AF65-F5344CB8AC3E}">
        <p14:creationId xmlns:p14="http://schemas.microsoft.com/office/powerpoint/2010/main" val="16234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around a fire&#10;&#10;AI-generated content may be incorrect.">
            <a:extLst>
              <a:ext uri="{FF2B5EF4-FFF2-40B4-BE49-F238E27FC236}">
                <a16:creationId xmlns:a16="http://schemas.microsoft.com/office/drawing/2014/main" id="{8CF12676-EDE7-292D-78D8-627E59750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127" t="6242" r="7595" b="18758"/>
          <a:stretch/>
        </p:blipFill>
        <p:spPr>
          <a:xfrm>
            <a:off x="0" y="-844062"/>
            <a:ext cx="12192000" cy="8335108"/>
          </a:xfrm>
        </p:spPr>
      </p:pic>
    </p:spTree>
    <p:extLst>
      <p:ext uri="{BB962C8B-B14F-4D97-AF65-F5344CB8AC3E}">
        <p14:creationId xmlns:p14="http://schemas.microsoft.com/office/powerpoint/2010/main" val="162806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itting in a circle in a circle&#10;&#10;AI-generated content may be incorrect.">
            <a:extLst>
              <a:ext uri="{FF2B5EF4-FFF2-40B4-BE49-F238E27FC236}">
                <a16:creationId xmlns:a16="http://schemas.microsoft.com/office/drawing/2014/main" id="{547EAEC6-AC29-386D-A750-092FE3A6C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77" b="241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4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4839A0C6-7183-810D-1A70-2B7D68FD1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9347" b="156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0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5913</TotalTime>
  <Words>346</Words>
  <Application>Microsoft Macintosh PowerPoint</Application>
  <PresentationFormat>Widescreen</PresentationFormat>
  <Paragraphs>86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Apple SD Gothic Neo Heavy</vt:lpstr>
      <vt:lpstr>Aptos</vt:lpstr>
      <vt:lpstr>Aptos Display</vt:lpstr>
      <vt:lpstr>Arial</vt:lpstr>
      <vt:lpstr>Bradley Hand</vt:lpstr>
      <vt:lpstr>Curlz MT</vt:lpstr>
      <vt:lpstr>MARKER FELT THIN</vt:lpstr>
      <vt:lpstr>MARKER FELT THIN</vt:lpstr>
      <vt:lpstr>Modern Love Caps</vt:lpstr>
      <vt:lpstr>Segoe UI</vt:lpstr>
      <vt:lpstr>Segoe UI Light</vt:lpstr>
      <vt:lpstr>Segoe UI Semibold</vt:lpstr>
      <vt:lpstr>Office Theme</vt:lpstr>
      <vt:lpstr>Bridging the Gap: Ways to Teach Those with Reading/Literacy Challenges</vt:lpstr>
      <vt:lpstr>What Success looks like today</vt:lpstr>
      <vt:lpstr>Literate Preference Learners</vt:lpstr>
      <vt:lpstr>PowerPoint Presentation</vt:lpstr>
      <vt:lpstr>PowerPoint Presentation</vt:lpstr>
      <vt:lpstr>Oral Preference Learners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we remain flexible and get into small groups for practice &amp; discussion</vt:lpstr>
      <vt:lpstr>What do you see as examples of a Literate Learner?</vt:lpstr>
      <vt:lpstr>Contrasting Oral   and     Literate</vt:lpstr>
      <vt:lpstr>Contrasting Oral   and     Literate</vt:lpstr>
      <vt:lpstr>Contrasting Oral   and     Literate</vt:lpstr>
      <vt:lpstr>What Success looks like today</vt:lpstr>
      <vt:lpstr>What are your take-aways?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Weaver</dc:creator>
  <cp:lastModifiedBy>Craig Parro</cp:lastModifiedBy>
  <cp:revision>21</cp:revision>
  <dcterms:created xsi:type="dcterms:W3CDTF">2025-03-20T01:27:02Z</dcterms:created>
  <dcterms:modified xsi:type="dcterms:W3CDTF">2025-04-10T20:18:03Z</dcterms:modified>
</cp:coreProperties>
</file>