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6" r:id="rId3"/>
    <p:sldId id="635" r:id="rId4"/>
    <p:sldId id="637" r:id="rId5"/>
    <p:sldId id="636" r:id="rId6"/>
    <p:sldId id="638" r:id="rId7"/>
    <p:sldId id="62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7272"/>
    <a:srgbClr val="BDA07D"/>
    <a:srgbClr val="3E7090"/>
    <a:srgbClr val="006230"/>
    <a:srgbClr val="035695"/>
    <a:srgbClr val="685135"/>
    <a:srgbClr val="F5F9F9"/>
    <a:srgbClr val="93A5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38" autoAdjust="0"/>
    <p:restoredTop sz="94888" autoAdjust="0"/>
  </p:normalViewPr>
  <p:slideViewPr>
    <p:cSldViewPr snapToGrid="0">
      <p:cViewPr varScale="1">
        <p:scale>
          <a:sx n="102" d="100"/>
          <a:sy n="102" d="100"/>
        </p:scale>
        <p:origin x="816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AF03AE-1CC2-475F-B909-50970E9699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63C45E-73BA-4C86-A24F-A5006B4E7B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7A4CE-17BB-4BB2-AC7B-97495293E2AC}" type="datetimeFigureOut">
              <a:rPr lang="en-US" smtClean="0"/>
              <a:t>4/10/25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1DB874-DF6A-4AFA-8055-4AD7EE4CE3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77078F-04CB-4625-B536-5BCAA2EC6C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EF92D-82DD-4142-BCE8-036B91487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070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6C8F5-2FDA-4718-81AA-24F4816BBD56}" type="datetimeFigureOut">
              <a:rPr lang="en-US" smtClean="0"/>
              <a:t>4/10/25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EC616-C518-4358-9496-6C33B2F5FA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322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44ACCFF-64A9-40AA-93F9-86E3CE0161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769" y="2683895"/>
            <a:ext cx="5278514" cy="2862225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5000" cap="all" spc="2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785D0F-160C-4A31-93B3-F251B07307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636" y="5568698"/>
            <a:ext cx="5278514" cy="61814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 i="0" spc="200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1CCC134-2698-41E9-A225-76300EF59E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52488" y="950976"/>
            <a:ext cx="5239512" cy="496519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pc="400" baseline="0"/>
            </a:lvl1pPr>
          </a:lstStyle>
          <a:p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EEBC2D4-4F41-249E-7141-E0E12113CE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72346" y="0"/>
            <a:ext cx="2895600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7806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imag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C65D0-3E91-45C0-BC6C-CC7BFE58B0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4800" y="3429000"/>
            <a:ext cx="3097320" cy="978408"/>
          </a:xfrm>
          <a:prstGeom prst="rect">
            <a:avLst/>
          </a:prstGeom>
        </p:spPr>
        <p:txBody>
          <a:bodyPr anchor="ctr"/>
          <a:lstStyle>
            <a:lvl1pPr algn="l">
              <a:defRPr sz="3200" cap="all" spc="2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9651A5D-2C86-4900-A248-8559E39BDA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0510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pc="400" baseline="0"/>
            </a:lvl1pPr>
          </a:lstStyle>
          <a:p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D5F84479-AB5A-4587-BAAF-A05E52224B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5700" y="2854660"/>
            <a:ext cx="4749800" cy="2129971"/>
          </a:xfrm>
          <a:prstGeom prst="rect">
            <a:avLst/>
          </a:prstGeom>
        </p:spPr>
        <p:txBody>
          <a:bodyPr anchor="ctr"/>
          <a:lstStyle>
            <a:lvl1pPr marL="285750" indent="-28575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cap="none" spc="50" baseline="0"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3D8D3253-3A08-4F2F-B6B3-607BBC6B33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5788241"/>
            <a:ext cx="12192000" cy="10697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pc="400" baseline="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239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1220C40-4EC0-BFB1-D615-1455BA15A0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3684897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8B9A4D3-8D91-4865-B422-5F60885A7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592874" y="3684898"/>
            <a:ext cx="9006253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0ECDAF5-DEB9-4A0C-9165-6ED23184A3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8928"/>
            <a:ext cx="10515600" cy="565435"/>
          </a:xfrm>
          <a:prstGeom prst="rect">
            <a:avLst/>
          </a:prstGeom>
        </p:spPr>
        <p:txBody>
          <a:bodyPr/>
          <a:lstStyle>
            <a:lvl1pPr algn="ctr">
              <a:defRPr sz="3200" cap="all" spc="200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FEA1AD-EC70-422F-BADD-FCA14BF9D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28750" y="3520775"/>
            <a:ext cx="328246" cy="3282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84996E-63EA-4C88-816A-3AE158BB5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80314" y="3520775"/>
            <a:ext cx="328246" cy="32824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A09893-F9A1-4FA2-A462-C1C443EC3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31878" y="3520775"/>
            <a:ext cx="328246" cy="32824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9FBC17-744B-4367-90B4-20C9CDBD1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83442" y="3520775"/>
            <a:ext cx="328246" cy="32824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D6CCE-53EA-424C-A29B-35A77F782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35004" y="3520775"/>
            <a:ext cx="328246" cy="32824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1ADC218-9303-4431-8BD2-4D5F9C19A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92873" y="2964383"/>
            <a:ext cx="0" cy="415716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F724929-97F8-4988-BD69-D86CAA695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1" y="2964383"/>
            <a:ext cx="0" cy="4157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80FEF08-1FB7-46B4-AB6B-D672A96A71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599127" y="2964383"/>
            <a:ext cx="0" cy="41571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8BA510CE-108D-434A-9BE7-BE67121752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5172" y="2075688"/>
            <a:ext cx="2251564" cy="49849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baseline="0">
                <a:solidFill>
                  <a:schemeClr val="accent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00414708-82D0-44BF-8CBD-2D165A3856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5172" y="2578608"/>
            <a:ext cx="2251564" cy="31089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272F07D4-1C66-4FA2-8361-FC6267F177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70216" y="2075688"/>
            <a:ext cx="2251564" cy="49849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baseline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432C0CF3-19F3-4C10-9EEC-BA5E5F3FD22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70216" y="2578608"/>
            <a:ext cx="2251564" cy="31089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4A3A0AFC-7EB9-4059-8C59-C42379BA923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73340" y="2075688"/>
            <a:ext cx="2251564" cy="49849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baseline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417F27A8-21AF-48E6-8A67-65C9920A307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73340" y="2578608"/>
            <a:ext cx="2251564" cy="31089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F26C8D2A-15B8-4AB1-83F7-74DB0A35CC7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716736" y="4398264"/>
            <a:ext cx="2251562" cy="49849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07311D06-DEA1-4811-AC58-E3B935DC5A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16736" y="4917263"/>
            <a:ext cx="2251562" cy="31089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22">
            <a:extLst>
              <a:ext uri="{FF2B5EF4-FFF2-40B4-BE49-F238E27FC236}">
                <a16:creationId xmlns:a16="http://schemas.microsoft.com/office/drawing/2014/main" id="{23AC1CF6-E394-4A35-A634-F187E005A4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21784" y="4398264"/>
            <a:ext cx="2251562" cy="49849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baseline="0">
                <a:solidFill>
                  <a:schemeClr val="accent3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9F72BEB0-9B11-4205-B9FC-10E5201C81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21784" y="4917263"/>
            <a:ext cx="2251562" cy="31089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E574CD7-C8A6-4F56-81B4-F72FB22E0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844715" y="3977431"/>
            <a:ext cx="0" cy="415716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0FC7994-2504-4FF9-81F5-24405FEF0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47565" y="3977431"/>
            <a:ext cx="0" cy="415716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837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column layout">
    <p:bg>
      <p:bgPr>
        <a:solidFill>
          <a:schemeClr val="bg1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101351-79F8-4AD7-A22B-E7AFB1C69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274260"/>
            <a:ext cx="12192000" cy="2583739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9A49BC-8099-40DE-8210-5A1CBAA423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8928"/>
            <a:ext cx="10515600" cy="567872"/>
          </a:xfrm>
          <a:prstGeom prst="rect">
            <a:avLst/>
          </a:prstGeom>
        </p:spPr>
        <p:txBody>
          <a:bodyPr/>
          <a:lstStyle>
            <a:lvl1pPr algn="ctr">
              <a:defRPr sz="320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B7BBE6-4278-4E33-9044-72A2E0C0E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8564" y="1585733"/>
            <a:ext cx="2065188" cy="39959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0E549E-0E7C-4599-B51C-97AA7E52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32832" y="1585733"/>
            <a:ext cx="2065188" cy="399591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7C507F-AD4D-47B6-88C3-C1D0154FB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63405" y="1585733"/>
            <a:ext cx="2065188" cy="399591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A0266B1-BBD1-44C0-8D4C-4E651D320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93980" y="1585733"/>
            <a:ext cx="2065188" cy="399591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71BB1CE-E3FA-4E7F-A54B-3FB675098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11052" y="1585733"/>
            <a:ext cx="2065188" cy="39959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5D11F63-A3DB-4EB1-9148-6E8C6678D1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7843" y="2432304"/>
            <a:ext cx="1826631" cy="7762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cap="all" normalizeH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96E63495-7407-4360-95F6-82D0C68813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7843" y="3429000"/>
            <a:ext cx="1826631" cy="1527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3A879552-0B9C-48EC-8D07-A24DB252D6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52111" y="2432304"/>
            <a:ext cx="1826631" cy="7762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8337BD60-5C54-4FEC-A9D6-5C29EB9479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52111" y="3429000"/>
            <a:ext cx="1826631" cy="1527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25F7073D-87C3-473A-9A04-748C3F68265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82684" y="2432304"/>
            <a:ext cx="1826631" cy="7762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22">
            <a:extLst>
              <a:ext uri="{FF2B5EF4-FFF2-40B4-BE49-F238E27FC236}">
                <a16:creationId xmlns:a16="http://schemas.microsoft.com/office/drawing/2014/main" id="{5CB2BF3B-6E9D-4A28-A938-C9CC9E49648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82684" y="3429000"/>
            <a:ext cx="1826631" cy="1527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94E179CD-2F9C-44FA-813E-253ACC4A978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13259" y="2432304"/>
            <a:ext cx="1826631" cy="7762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34D58360-D7DD-4F33-A29E-5F4835C2DC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13259" y="3429000"/>
            <a:ext cx="1826631" cy="1527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8" name="Text Placeholder 22">
            <a:extLst>
              <a:ext uri="{FF2B5EF4-FFF2-40B4-BE49-F238E27FC236}">
                <a16:creationId xmlns:a16="http://schemas.microsoft.com/office/drawing/2014/main" id="{AA5A81E7-83B9-4A30-9A57-98FFF27160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30331" y="2432304"/>
            <a:ext cx="1826631" cy="7762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9" name="Text Placeholder 22">
            <a:extLst>
              <a:ext uri="{FF2B5EF4-FFF2-40B4-BE49-F238E27FC236}">
                <a16:creationId xmlns:a16="http://schemas.microsoft.com/office/drawing/2014/main" id="{C45C6D3E-88B9-42D5-9A94-6D2B9CA3CDD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630331" y="3429000"/>
            <a:ext cx="1826631" cy="1527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137453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>
            <a:extLst>
              <a:ext uri="{FF2B5EF4-FFF2-40B4-BE49-F238E27FC236}">
                <a16:creationId xmlns:a16="http://schemas.microsoft.com/office/drawing/2014/main" id="{A750E0F3-3708-7BB7-7A9E-123ED3BAC6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8928"/>
            <a:ext cx="10515600" cy="567872"/>
          </a:xfrm>
          <a:prstGeom prst="rect">
            <a:avLst/>
          </a:prstGeom>
        </p:spPr>
        <p:txBody>
          <a:bodyPr/>
          <a:lstStyle>
            <a:lvl1pPr algn="ctr">
              <a:defRPr sz="3200" cap="all" spc="2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D283EBF-8FBA-4A7A-9DCE-23E0BF7F6A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69848" y="1664208"/>
            <a:ext cx="1408176" cy="24688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8D76D02-A6E3-446F-B85B-CAD9ED06415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0664" y="4956048"/>
            <a:ext cx="2069690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2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90954B1A-CAD7-4645-A1B3-1A5EFD54C97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0664" y="5431536"/>
            <a:ext cx="2069690" cy="6721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 b="0" i="0" cap="none" spc="200"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8" name="Picture Placeholder 9">
            <a:extLst>
              <a:ext uri="{FF2B5EF4-FFF2-40B4-BE49-F238E27FC236}">
                <a16:creationId xmlns:a16="http://schemas.microsoft.com/office/drawing/2014/main" id="{D517EAC0-89E0-4247-B048-92F65C868A7E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3236976" y="1664208"/>
            <a:ext cx="1408176" cy="24688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7F5710E0-5399-4C8A-9D92-390195CB6F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07792" y="4956048"/>
            <a:ext cx="2069690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2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19883F1-27DD-46A1-AD71-3AE14256007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907792" y="5431536"/>
            <a:ext cx="2069690" cy="6721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 b="0" i="0" cap="none" spc="200"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9" name="Picture Placeholder 9">
            <a:extLst>
              <a:ext uri="{FF2B5EF4-FFF2-40B4-BE49-F238E27FC236}">
                <a16:creationId xmlns:a16="http://schemas.microsoft.com/office/drawing/2014/main" id="{7847BEB8-AC95-445E-AFB4-34B7658BB992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5404104" y="1664208"/>
            <a:ext cx="1408176" cy="24688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82B5CAB5-1932-4DC0-BBBD-8ABA7C5D5DE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74920" y="4956048"/>
            <a:ext cx="2069690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2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E248F87C-2911-41CB-A4BD-6ECD4E13B8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74920" y="5431536"/>
            <a:ext cx="2069690" cy="6721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 b="0" i="0" cap="none" spc="200"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7" name="Picture Placeholder 9">
            <a:extLst>
              <a:ext uri="{FF2B5EF4-FFF2-40B4-BE49-F238E27FC236}">
                <a16:creationId xmlns:a16="http://schemas.microsoft.com/office/drawing/2014/main" id="{7B6B3681-1E21-44DA-AADA-F5E638A87423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7571232" y="1664208"/>
            <a:ext cx="1408176" cy="24688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2D88AD4B-15C6-42C2-B9A5-BD645DA67D7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242048" y="4956048"/>
            <a:ext cx="2069690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2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D79E337C-DD94-4BC6-9F28-69AC04CD2B3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242048" y="5431536"/>
            <a:ext cx="2069690" cy="6721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 b="0" i="0" cap="none" spc="200"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8" name="Picture Placeholder 9">
            <a:extLst>
              <a:ext uri="{FF2B5EF4-FFF2-40B4-BE49-F238E27FC236}">
                <a16:creationId xmlns:a16="http://schemas.microsoft.com/office/drawing/2014/main" id="{026B0125-C5D1-4397-BA37-9D1FCB7DA71E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9738360" y="1664208"/>
            <a:ext cx="1408176" cy="24688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A57BE95A-45E1-4F78-9162-0D9005657D7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409176" y="4956048"/>
            <a:ext cx="2069690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2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36" name="Text Placeholder 17">
            <a:extLst>
              <a:ext uri="{FF2B5EF4-FFF2-40B4-BE49-F238E27FC236}">
                <a16:creationId xmlns:a16="http://schemas.microsoft.com/office/drawing/2014/main" id="{EF2F2B86-E2A2-406A-9EED-2FBD6601798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409176" y="5431536"/>
            <a:ext cx="2069690" cy="69536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 b="0" i="0" cap="none" spc="200"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EAB4BA-80BD-7371-B929-19121B20B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444748" y="4278429"/>
            <a:ext cx="0" cy="41571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5AB06E-DF62-F8F9-5394-965FE9EF6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288188" y="4278429"/>
            <a:ext cx="0" cy="41571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499703C-0E17-F953-C69A-F4BE3C334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9959" y="4278429"/>
            <a:ext cx="0" cy="41571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64C6290-D338-8FBA-9D0B-CAF45DE68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39717" y="4278429"/>
            <a:ext cx="0" cy="41571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104D8C7-8727-8343-DFC8-E415C809B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778565" y="4278429"/>
            <a:ext cx="0" cy="41571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5886F38-E337-4504-BF25-D65176023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1314"/>
            <a:ext cx="12192000" cy="3806686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729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198BF-0DCC-40E9-B9E5-892F3CCF54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224" y="502920"/>
            <a:ext cx="5010912" cy="1627632"/>
          </a:xfrm>
          <a:prstGeom prst="rect">
            <a:avLst/>
          </a:prstGeom>
          <a:noFill/>
        </p:spPr>
        <p:txBody>
          <a:bodyPr lIns="91440" tIns="45720" rIns="91440" bIns="45720" anchor="t" anchorCtr="0"/>
          <a:lstStyle>
            <a:lvl1pPr>
              <a:defRPr sz="3200" cap="all" spc="2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38C8EB8A-A968-4E47-AE69-9A01E7717EB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68496" y="2752344"/>
            <a:ext cx="3602736" cy="32552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spc="400" baseline="0"/>
            </a:lvl1pPr>
          </a:lstStyle>
          <a:p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FAD04F8B-0B18-4B5F-B3A8-8EEDC439F5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90288" y="1911096"/>
            <a:ext cx="2350008" cy="996696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lIns="1371600" bIns="365760" anchor="ctr"/>
          <a:lstStyle>
            <a:lvl1pPr marL="0" indent="0" algn="l">
              <a:buNone/>
              <a:defRPr sz="2000" i="0" cap="none" spc="200" baseline="0">
                <a:noFill/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1F8DE9-CF33-BBAF-FFA6-1487D09E6B0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946136" y="0"/>
            <a:ext cx="3602736" cy="32552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spc="400" baseline="0"/>
            </a:lvl1pPr>
          </a:lstStyle>
          <a:p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37F6F0D-FCD4-63B1-5371-FFB63A75BB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946136" y="3602736"/>
            <a:ext cx="3602736" cy="32552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spc="400" baseline="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073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9A62FB8A-A588-91BB-620B-64E5D20902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8928"/>
            <a:ext cx="10515600" cy="567872"/>
          </a:xfrm>
          <a:prstGeom prst="rect">
            <a:avLst/>
          </a:prstGeom>
        </p:spPr>
        <p:txBody>
          <a:bodyPr/>
          <a:lstStyle>
            <a:lvl1pPr algn="ctr">
              <a:defRPr sz="3200" cap="all" spc="2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B9DAAC-E781-43E6-913C-893B8D675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1655546"/>
            <a:ext cx="12192001" cy="5202454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1C78864A-44CD-4C12-B023-C16330014B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86584" y="2276856"/>
            <a:ext cx="2743200" cy="42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spc="200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subtitle here 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6D9CE0F4-78C6-4BD6-9C58-FDFC16FF09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86584" y="2916936"/>
            <a:ext cx="2743200" cy="25603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egoe UI Light" panose="020B0502040204020203" pitchFamily="34" charset="0"/>
              <a:buNone/>
              <a:defRPr sz="1200" spc="5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B499BD94-B24B-4B23-9B87-81DF413EA4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8000" y="2276856"/>
            <a:ext cx="2743200" cy="42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spc="200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subtitle here 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6BC5A941-8EB4-4D4B-9671-6B8FA6447A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58000" y="2916936"/>
            <a:ext cx="2743200" cy="25603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egoe UI Light" panose="020B0502040204020203" pitchFamily="34" charset="0"/>
              <a:buNone/>
              <a:defRPr sz="1200" spc="5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9C76B36E-858A-1EFF-2A70-C8D5ADDC0C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5788241"/>
            <a:ext cx="12192000" cy="10697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pc="400" baseline="0"/>
            </a:lvl1pPr>
          </a:lstStyle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777FD6-2BEA-C70A-1C6D-8885D53E9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2470543" y="2771478"/>
            <a:ext cx="607253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7ABE26A-0746-BC10-0802-C29EAD6C2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6968402" y="2771478"/>
            <a:ext cx="607253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179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4/10/25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061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10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4" r:id="rId3"/>
    <p:sldLayoutId id="2147483657" r:id="rId4"/>
    <p:sldLayoutId id="2147483656" r:id="rId5"/>
    <p:sldLayoutId id="2147483652" r:id="rId6"/>
    <p:sldLayoutId id="2147483658" r:id="rId7"/>
    <p:sldLayoutId id="2147483665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D64C50-A740-468A-8AB6-F949358D8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09" y="2683895"/>
            <a:ext cx="5278514" cy="2862225"/>
          </a:xfrm>
        </p:spPr>
        <p:txBody>
          <a:bodyPr/>
          <a:lstStyle/>
          <a:p>
            <a:r>
              <a:rPr lang="en-US" sz="4400" dirty="0"/>
              <a:t>Navigating cross-cultural Training pitfalls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F94A06-38B8-4C8F-ABF0-FB763704D0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6562" y="5568698"/>
            <a:ext cx="5667588" cy="618142"/>
          </a:xfrm>
        </p:spPr>
        <p:txBody>
          <a:bodyPr/>
          <a:lstStyle/>
          <a:p>
            <a:r>
              <a:rPr lang="en-US" dirty="0"/>
              <a:t>CRAIG PARRO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3C29D19-2732-6417-E1C3-8F45563C28F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l="10428" r="33319"/>
          <a:stretch/>
        </p:blipFill>
        <p:spPr>
          <a:xfrm>
            <a:off x="8467946" y="946404"/>
            <a:ext cx="3724054" cy="4965192"/>
          </a:xfr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37C1019-D992-06C7-BBAF-C153A2F43F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569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8C3C7211-37AE-55AE-9124-0F8D0603E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975"/>
            <a:ext cx="12192000" cy="4591266"/>
          </a:xfrm>
          <a:prstGeom prst="rect">
            <a:avLst/>
          </a:prstGeom>
        </p:spPr>
      </p:pic>
      <p:sp>
        <p:nvSpPr>
          <p:cNvPr id="21" name="Title 20">
            <a:extLst>
              <a:ext uri="{FF2B5EF4-FFF2-40B4-BE49-F238E27FC236}">
                <a16:creationId xmlns:a16="http://schemas.microsoft.com/office/drawing/2014/main" id="{432416A3-39EF-4CBE-943D-C79C22FDD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”success” looks like today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AFBEB7-A9AF-468F-820B-D9077A7D0B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728" y="1643742"/>
            <a:ext cx="11092544" cy="253637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By God’s grace we will learn…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Ways in which our good intentions are sometimes not good enough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become more self-aware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become more leader-aware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6" name="Picture Placeholder 45">
            <a:extLst>
              <a:ext uri="{FF2B5EF4-FFF2-40B4-BE49-F238E27FC236}">
                <a16:creationId xmlns:a16="http://schemas.microsoft.com/office/drawing/2014/main" id="{07696DB9-B6E4-3DC5-536D-21255BF1C78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43420" b="43420"/>
          <a:stretch/>
        </p:blipFill>
        <p:spPr/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E4D1BB2-5AF0-45C7-FFFB-6CDB3F69AB7E}"/>
              </a:ext>
            </a:extLst>
          </p:cNvPr>
          <p:cNvCxnSpPr/>
          <p:nvPr/>
        </p:nvCxnSpPr>
        <p:spPr>
          <a:xfrm>
            <a:off x="435429" y="1219200"/>
            <a:ext cx="1120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39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0EB1C-1828-4828-754F-1F65480B0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21D0AE03-EDFB-709D-66B5-78632CFA2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975"/>
            <a:ext cx="12192000" cy="4591266"/>
          </a:xfrm>
          <a:prstGeom prst="rect">
            <a:avLst/>
          </a:prstGeom>
        </p:spPr>
      </p:pic>
      <p:sp>
        <p:nvSpPr>
          <p:cNvPr id="21" name="Title 20">
            <a:extLst>
              <a:ext uri="{FF2B5EF4-FFF2-40B4-BE49-F238E27FC236}">
                <a16:creationId xmlns:a16="http://schemas.microsoft.com/office/drawing/2014/main" id="{5DE1AFFB-745F-5FC3-4DA1-38B479ABB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Growing in Self-awareness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37CB53-9A10-111F-024B-9C58571136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728" y="1643742"/>
            <a:ext cx="11092544" cy="384265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are some ways that cross-cultural relationships can be impacted by…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Power dynamics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Money dynamics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Our cultural assumptions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endParaRPr lang="en-US" sz="2400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lnSpc>
                <a:spcPct val="150000"/>
              </a:lnSpc>
              <a:buAutoNum type="arabicParenR"/>
            </a:pPr>
            <a:endParaRPr lang="en-US" sz="2400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6" name="Picture Placeholder 45">
            <a:extLst>
              <a:ext uri="{FF2B5EF4-FFF2-40B4-BE49-F238E27FC236}">
                <a16:creationId xmlns:a16="http://schemas.microsoft.com/office/drawing/2014/main" id="{7F5BE3B2-214A-85A9-B2A9-8B75E3601EA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43420" b="43420"/>
          <a:stretch/>
        </p:blipFill>
        <p:spPr/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D554E85-2807-D0E4-23E1-10974B57487F}"/>
              </a:ext>
            </a:extLst>
          </p:cNvPr>
          <p:cNvCxnSpPr/>
          <p:nvPr/>
        </p:nvCxnSpPr>
        <p:spPr>
          <a:xfrm>
            <a:off x="435429" y="1219200"/>
            <a:ext cx="1120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84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278A9-81E4-6366-3668-DE6BB65D4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78258B45-F103-8D71-140B-7E59A0DA9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975"/>
            <a:ext cx="12192000" cy="4591266"/>
          </a:xfrm>
          <a:prstGeom prst="rect">
            <a:avLst/>
          </a:prstGeom>
        </p:spPr>
      </p:pic>
      <p:sp>
        <p:nvSpPr>
          <p:cNvPr id="21" name="Title 20">
            <a:extLst>
              <a:ext uri="{FF2B5EF4-FFF2-40B4-BE49-F238E27FC236}">
                <a16:creationId xmlns:a16="http://schemas.microsoft.com/office/drawing/2014/main" id="{216691EA-A64D-0C08-10AB-46735B7B0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Growing in leader-awareness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937C67-196B-AE6A-5065-DFB4EF9CF8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728" y="1643742"/>
            <a:ext cx="11092544" cy="384265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 we know…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Who they are?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Their social reality?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Their concerns…dreams…priorities?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they think should be done…and when and how?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endParaRPr lang="en-US" sz="2400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6" name="Picture Placeholder 45">
            <a:extLst>
              <a:ext uri="{FF2B5EF4-FFF2-40B4-BE49-F238E27FC236}">
                <a16:creationId xmlns:a16="http://schemas.microsoft.com/office/drawing/2014/main" id="{2B7A6A92-8427-3491-712C-7AC8D04BA55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43420" b="43420"/>
          <a:stretch/>
        </p:blipFill>
        <p:spPr/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D448913-0E9B-18AC-5F48-AD80491419C3}"/>
              </a:ext>
            </a:extLst>
          </p:cNvPr>
          <p:cNvCxnSpPr/>
          <p:nvPr/>
        </p:nvCxnSpPr>
        <p:spPr>
          <a:xfrm>
            <a:off x="435429" y="1219200"/>
            <a:ext cx="1120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78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F73E9D-2F1F-C2E4-91D1-38BEE87DE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279C6BC0-225C-9C67-E988-9E7931D19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3741"/>
            <a:ext cx="12192000" cy="4144499"/>
          </a:xfrm>
          <a:prstGeom prst="rect">
            <a:avLst/>
          </a:prstGeom>
        </p:spPr>
      </p:pic>
      <p:sp>
        <p:nvSpPr>
          <p:cNvPr id="21" name="Title 20">
            <a:extLst>
              <a:ext uri="{FF2B5EF4-FFF2-40B4-BE49-F238E27FC236}">
                <a16:creationId xmlns:a16="http://schemas.microsoft.com/office/drawing/2014/main" id="{E9C159B1-36C9-E9B6-536D-06C9D7BD0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ask ourselves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0EAC3-5E9B-DB44-CEBE-2CBF31C7EE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728" y="1066800"/>
            <a:ext cx="11092544" cy="359169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AutoNum type="arabicParenR"/>
            </a:pPr>
            <a:endParaRPr lang="en-US" sz="2400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Am I leading with relationship…humility…a servant’s heart? 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How well am I reading the local 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reality?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sz="2400" b="1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there alignment &amp; ownership?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Am I too controlling?</a:t>
            </a:r>
          </a:p>
        </p:txBody>
      </p:sp>
      <p:pic>
        <p:nvPicPr>
          <p:cNvPr id="46" name="Picture Placeholder 45">
            <a:extLst>
              <a:ext uri="{FF2B5EF4-FFF2-40B4-BE49-F238E27FC236}">
                <a16:creationId xmlns:a16="http://schemas.microsoft.com/office/drawing/2014/main" id="{2FE3B44C-92DA-B157-282B-45E1C597250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43420" b="43420"/>
          <a:stretch/>
        </p:blipFill>
        <p:spPr/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22DA0B-36F1-120F-B1A2-F374857B71A8}"/>
              </a:ext>
            </a:extLst>
          </p:cNvPr>
          <p:cNvCxnSpPr/>
          <p:nvPr/>
        </p:nvCxnSpPr>
        <p:spPr>
          <a:xfrm>
            <a:off x="435429" y="1219200"/>
            <a:ext cx="1120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54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8362CB-39D8-76CC-3E7E-F485FF55D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FC1C10DB-293F-8BE0-8F8D-B0CF34020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975"/>
            <a:ext cx="12192000" cy="4591266"/>
          </a:xfrm>
          <a:prstGeom prst="rect">
            <a:avLst/>
          </a:prstGeom>
        </p:spPr>
      </p:pic>
      <p:sp>
        <p:nvSpPr>
          <p:cNvPr id="21" name="Title 20">
            <a:extLst>
              <a:ext uri="{FF2B5EF4-FFF2-40B4-BE49-F238E27FC236}">
                <a16:creationId xmlns:a16="http://schemas.microsoft.com/office/drawing/2014/main" id="{0779847F-7022-AD33-EE3B-DB638C143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”success” looks like today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E45BA3-0430-C895-E905-DFE0698E69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728" y="1643742"/>
            <a:ext cx="11092544" cy="253637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By God’s grace we will learn…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How our good intentions sometimes aren’t good enough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become more self-aware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become more leader-aware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6" name="Picture Placeholder 45">
            <a:extLst>
              <a:ext uri="{FF2B5EF4-FFF2-40B4-BE49-F238E27FC236}">
                <a16:creationId xmlns:a16="http://schemas.microsoft.com/office/drawing/2014/main" id="{DA98E575-3C5F-73A7-2644-1AC995D1B6B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43420" b="43420"/>
          <a:stretch/>
        </p:blipFill>
        <p:spPr/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B503B42-EB7E-6C07-64C4-A51FA1BBDC25}"/>
              </a:ext>
            </a:extLst>
          </p:cNvPr>
          <p:cNvCxnSpPr/>
          <p:nvPr/>
        </p:nvCxnSpPr>
        <p:spPr>
          <a:xfrm>
            <a:off x="435429" y="1219200"/>
            <a:ext cx="1120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57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06E46-49EB-CDB4-C79B-6D3F2182F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620AA4-0B26-A72C-2876-76C3C09CAD9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CC6093E-EE21-45BA-0626-8E756B533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118" y="1880118"/>
            <a:ext cx="3097763" cy="309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11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7">
      <a:dk1>
        <a:srgbClr val="000000"/>
      </a:dk1>
      <a:lt1>
        <a:srgbClr val="FFFFFF"/>
      </a:lt1>
      <a:dk2>
        <a:srgbClr val="BBAA9C"/>
      </a:dk2>
      <a:lt2>
        <a:srgbClr val="E7E6E6"/>
      </a:lt2>
      <a:accent1>
        <a:srgbClr val="668A60"/>
      </a:accent1>
      <a:accent2>
        <a:srgbClr val="702128"/>
      </a:accent2>
      <a:accent3>
        <a:srgbClr val="46708C"/>
      </a:accent3>
      <a:accent4>
        <a:srgbClr val="BB2606"/>
      </a:accent4>
      <a:accent5>
        <a:srgbClr val="F1910F"/>
      </a:accent5>
      <a:accent6>
        <a:srgbClr val="FBD5AD"/>
      </a:accent6>
      <a:hlink>
        <a:srgbClr val="6F2127"/>
      </a:hlink>
      <a:folHlink>
        <a:srgbClr val="BB2606"/>
      </a:folHlink>
    </a:clrScheme>
    <a:fontScheme name="Custom 24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astal_Presentation_TM33468121_Win32_JC_SL_v3" id="{EB91EBED-606F-4526-98F2-0BC37D122083}" vid="{0066A017-97AF-4FCB-BD31-68FEF3C011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161</Words>
  <Application>Microsoft Macintosh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Segoe UI</vt:lpstr>
      <vt:lpstr>Segoe UI Light</vt:lpstr>
      <vt:lpstr>Office Theme</vt:lpstr>
      <vt:lpstr>Navigating cross-cultural Training pitfalls</vt:lpstr>
      <vt:lpstr>What ”success” looks like today</vt:lpstr>
      <vt:lpstr>Growing in Self-awareness</vt:lpstr>
      <vt:lpstr>Growing in leader-awareness</vt:lpstr>
      <vt:lpstr>Questions to ask ourselves</vt:lpstr>
      <vt:lpstr>What ”success” looks like today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2023-02-03T18:15:18Z</dcterms:created>
  <dcterms:modified xsi:type="dcterms:W3CDTF">2025-04-10T20:50:29Z</dcterms:modified>
</cp:coreProperties>
</file>